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_rels/notesSlide21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15.xml.rels" ContentType="application/vnd.openxmlformats-package.relationships+xml"/>
  <Override PartName="/ppt/notesSlides/_rels/notesSlide9.xml.rels" ContentType="application/vnd.openxmlformats-package.relationships+xml"/>
  <Override PartName="/ppt/notesSlides/_rels/notesSlide6.xml.rels" ContentType="application/vnd.openxmlformats-package.relationships+xml"/>
  <Override PartName="/ppt/notesSlides/_rels/notesSlide8.xml.rels" ContentType="application/vnd.openxmlformats-package.relationships+xml"/>
  <Override PartName="/ppt/notesSlides/_rels/notesSlide7.xml.rels" ContentType="application/vnd.openxmlformats-package.relationships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1.xml" ContentType="application/vnd.openxmlformats-officedocument.presentationml.notesSlide+xml"/>
  <Override PartName="/ppt/_rels/presentation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10.png" ContentType="image/png"/>
  <Override PartName="/ppt/media/image6.png" ContentType="image/png"/>
  <Override PartName="/ppt/media/image11.png" ContentType="image/png"/>
  <Override PartName="/ppt/media/image7.png" ContentType="image/png"/>
  <Override PartName="/ppt/media/image12.png" ContentType="image/png"/>
  <Override PartName="/ppt/media/image8.png" ContentType="image/png"/>
  <Override PartName="/ppt/media/image13.png" ContentType="image/png"/>
  <Override PartName="/ppt/media/image9.png" ContentType="image/png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26.xml.rels" ContentType="application/vnd.openxmlformats-package.relationships+xml"/>
  <Override PartName="/ppt/slideLayouts/slideLayout2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2.xml" ContentType="application/vnd.openxmlformats-officedocument.drawingml.chart+xml"/>
  <Override PartName="/ppt/presProps.xml" ContentType="application/vnd.openxmlformats-officedocument.presentationml.presPro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19.xml" ContentType="application/vnd.openxmlformats-officedocument.presentationml.slide+xml"/>
  <Override PartName="/ppt/slides/slide4.xml" ContentType="application/vnd.openxmlformats-officedocument.presentationml.slide+xml"/>
  <Override PartName="/ppt/slides/slide20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22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21.xml.rels" ContentType="application/vnd.openxmlformats-package.relationships+xml"/>
  <Override PartName="/ppt/slides/_rels/slide3.xml.rels" ContentType="application/vnd.openxmlformats-package.relationships+xml"/>
  <Override PartName="/ppt/slides/_rels/slide5.xml.rels" ContentType="application/vnd.openxmlformats-package.relationships+xml"/>
  <Override PartName="/ppt/slides/_rels/slide19.xml.rels" ContentType="application/vnd.openxmlformats-package.relationships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presProps" Target="presProps.xml"/>
</Relationships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Mitglieder</c:v>
                </c:pt>
              </c:strCache>
            </c:strRef>
          </c:tx>
          <c:spPr>
            <a:solidFill>
              <a:srgbClr val="00b050"/>
            </a:solidFill>
            <a:ln w="63360">
              <a:solidFill>
                <a:srgbClr val="00b050"/>
              </a:solidFill>
              <a:round/>
            </a:ln>
          </c:spPr>
          <c:marker>
            <c:symbol val="none"/>
          </c:marker>
          <c:dLbls>
            <c:numFmt formatCode="General" sourceLinked="1"/>
            <c:txPr>
              <a:bodyPr wrap="squar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Calibri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20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  <c:pt idx="19">
                  <c:v>2023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20"/>
                <c:pt idx="0">
                  <c:v>181</c:v>
                </c:pt>
                <c:pt idx="1">
                  <c:v>313</c:v>
                </c:pt>
                <c:pt idx="2">
                  <c:v>353</c:v>
                </c:pt>
                <c:pt idx="3">
                  <c:v>395</c:v>
                </c:pt>
                <c:pt idx="4">
                  <c:v>432</c:v>
                </c:pt>
                <c:pt idx="5">
                  <c:v>456</c:v>
                </c:pt>
                <c:pt idx="6">
                  <c:v>490</c:v>
                </c:pt>
                <c:pt idx="7">
                  <c:v>520</c:v>
                </c:pt>
                <c:pt idx="8">
                  <c:v>496</c:v>
                </c:pt>
                <c:pt idx="9">
                  <c:v>447</c:v>
                </c:pt>
                <c:pt idx="10">
                  <c:v>404</c:v>
                </c:pt>
                <c:pt idx="11">
                  <c:v>404</c:v>
                </c:pt>
                <c:pt idx="12">
                  <c:v>411</c:v>
                </c:pt>
                <c:pt idx="13">
                  <c:v>419</c:v>
                </c:pt>
                <c:pt idx="14">
                  <c:v>436</c:v>
                </c:pt>
                <c:pt idx="15">
                  <c:v>425</c:v>
                </c:pt>
                <c:pt idx="16">
                  <c:v>414</c:v>
                </c:pt>
                <c:pt idx="17">
                  <c:v>410</c:v>
                </c:pt>
                <c:pt idx="18">
                  <c:v>401</c:v>
                </c:pt>
                <c:pt idx="19">
                  <c:v>418</c:v>
                </c:pt>
              </c:numCache>
            </c:numRef>
          </c:val>
          <c:smooth val="0"/>
        </c:ser>
        <c:hiLowLines>
          <c:spPr>
            <a:ln w="0">
              <a:noFill/>
            </a:ln>
          </c:spPr>
        </c:hiLowLines>
        <c:marker val="0"/>
        <c:axId val="34042027"/>
        <c:axId val="38592714"/>
      </c:lineChart>
      <c:lineChart>
        <c:grouping val="standard"/>
        <c:varyColors val="0"/>
        <c:ser>
          <c:idx val="1"/>
          <c:order val="1"/>
          <c:tx>
            <c:strRef>
              <c:f>label 1</c:f>
              <c:strCache>
                <c:ptCount val="1"/>
                <c:pt idx="0">
                  <c:v>Eintritte</c:v>
                </c:pt>
              </c:strCache>
            </c:strRef>
          </c:tx>
          <c:spPr>
            <a:solidFill>
              <a:srgbClr val="558ed5"/>
            </a:solidFill>
            <a:ln w="38160">
              <a:solidFill>
                <a:srgbClr val="558ed5"/>
              </a:solidFill>
              <a:round/>
            </a:ln>
          </c:spPr>
          <c:marker>
            <c:symbol val="none"/>
          </c:marker>
          <c:dLbls>
            <c:numFmt formatCode="General" sourceLinked="1"/>
            <c:txPr>
              <a:bodyPr wrap="squar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Calibri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20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  <c:pt idx="19">
                  <c:v>2023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20"/>
                <c:pt idx="0">
                  <c:v>181</c:v>
                </c:pt>
                <c:pt idx="1">
                  <c:v>132</c:v>
                </c:pt>
                <c:pt idx="2">
                  <c:v>43</c:v>
                </c:pt>
                <c:pt idx="3">
                  <c:v>69</c:v>
                </c:pt>
                <c:pt idx="4">
                  <c:v>56</c:v>
                </c:pt>
                <c:pt idx="5">
                  <c:v>44</c:v>
                </c:pt>
                <c:pt idx="6">
                  <c:v>47</c:v>
                </c:pt>
                <c:pt idx="7">
                  <c:v>45</c:v>
                </c:pt>
                <c:pt idx="8">
                  <c:v>25</c:v>
                </c:pt>
                <c:pt idx="9">
                  <c:v>2</c:v>
                </c:pt>
                <c:pt idx="10">
                  <c:v>15</c:v>
                </c:pt>
                <c:pt idx="11">
                  <c:v>24</c:v>
                </c:pt>
                <c:pt idx="12">
                  <c:v>36</c:v>
                </c:pt>
                <c:pt idx="13">
                  <c:v>41</c:v>
                </c:pt>
                <c:pt idx="14">
                  <c:v>35</c:v>
                </c:pt>
                <c:pt idx="15">
                  <c:v>17</c:v>
                </c:pt>
                <c:pt idx="16">
                  <c:v>8</c:v>
                </c:pt>
                <c:pt idx="17">
                  <c:v>7</c:v>
                </c:pt>
                <c:pt idx="18">
                  <c:v>13</c:v>
                </c:pt>
                <c:pt idx="19">
                  <c:v>25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Austritte</c:v>
                </c:pt>
              </c:strCache>
            </c:strRef>
          </c:tx>
          <c:spPr>
            <a:solidFill>
              <a:srgbClr val="e46c0a"/>
            </a:solidFill>
            <a:ln w="38160">
              <a:solidFill>
                <a:srgbClr val="e46c0a"/>
              </a:solidFill>
              <a:round/>
            </a:ln>
          </c:spPr>
          <c:marker>
            <c:symbol val="none"/>
          </c:marker>
          <c:dPt>
            <c:idx val="10"/>
            <c:marker>
              <c:symbol val="none"/>
            </c:marker>
          </c:dPt>
          <c:dLbls>
            <c:numFmt formatCode="General" sourceLinked="1"/>
            <c:dLbl>
              <c:idx val="10"/>
              <c:numFmt formatCode="General" sourceLinked="1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Calibri"/>
                    </a:defRPr>
                  </a:pPr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eparator>; </c:separator>
            </c:dLbl>
            <c:txPr>
              <a:bodyPr wrap="squar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Calibri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20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  <c:pt idx="19">
                  <c:v>2023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20"/>
                <c:pt idx="2">
                  <c:v>3</c:v>
                </c:pt>
                <c:pt idx="3">
                  <c:v>22</c:v>
                </c:pt>
                <c:pt idx="4">
                  <c:v>16</c:v>
                </c:pt>
                <c:pt idx="5">
                  <c:v>18</c:v>
                </c:pt>
                <c:pt idx="6">
                  <c:v>13</c:v>
                </c:pt>
                <c:pt idx="7">
                  <c:v>13</c:v>
                </c:pt>
                <c:pt idx="8">
                  <c:v>45</c:v>
                </c:pt>
                <c:pt idx="9">
                  <c:v>45</c:v>
                </c:pt>
                <c:pt idx="10">
                  <c:v>55</c:v>
                </c:pt>
                <c:pt idx="11">
                  <c:v>19</c:v>
                </c:pt>
                <c:pt idx="12">
                  <c:v>24</c:v>
                </c:pt>
                <c:pt idx="13">
                  <c:v>27</c:v>
                </c:pt>
                <c:pt idx="14">
                  <c:v>13</c:v>
                </c:pt>
                <c:pt idx="15">
                  <c:v>23</c:v>
                </c:pt>
                <c:pt idx="16">
                  <c:v>11</c:v>
                </c:pt>
                <c:pt idx="17">
                  <c:v>5</c:v>
                </c:pt>
                <c:pt idx="18">
                  <c:v>18</c:v>
                </c:pt>
                <c:pt idx="19">
                  <c:v>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label 3</c:f>
              <c:strCache>
                <c:ptCount val="1"/>
                <c:pt idx="0">
                  <c:v>verstorben</c:v>
                </c:pt>
              </c:strCache>
            </c:strRef>
          </c:tx>
          <c:spPr>
            <a:solidFill>
              <a:srgbClr val="7030a0"/>
            </a:solidFill>
            <a:ln w="38160">
              <a:solidFill>
                <a:srgbClr val="7030a0"/>
              </a:solidFill>
              <a:round/>
            </a:ln>
          </c:spPr>
          <c:marker>
            <c:symbol val="none"/>
          </c:marker>
          <c:dLbls>
            <c:numFmt formatCode="General" sourceLinked="1"/>
            <c:txPr>
              <a:bodyPr wrap="squar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Calibri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20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  <c:pt idx="19">
                  <c:v>2023</c:v>
                </c:pt>
              </c:strCache>
            </c:strRef>
          </c:cat>
          <c:val>
            <c:numRef>
              <c:f>3</c:f>
              <c:numCache>
                <c:formatCode>General</c:formatCode>
                <c:ptCount val="20"/>
                <c:pt idx="3">
                  <c:v>5</c:v>
                </c:pt>
                <c:pt idx="4">
                  <c:v>3</c:v>
                </c:pt>
                <c:pt idx="5">
                  <c:v>2</c:v>
                </c:pt>
                <c:pt idx="7">
                  <c:v>2</c:v>
                </c:pt>
                <c:pt idx="8">
                  <c:v>4</c:v>
                </c:pt>
                <c:pt idx="9">
                  <c:v>6</c:v>
                </c:pt>
                <c:pt idx="10">
                  <c:v>3</c:v>
                </c:pt>
                <c:pt idx="11">
                  <c:v>5</c:v>
                </c:pt>
                <c:pt idx="12">
                  <c:v>5</c:v>
                </c:pt>
                <c:pt idx="13">
                  <c:v>6</c:v>
                </c:pt>
                <c:pt idx="14">
                  <c:v>5</c:v>
                </c:pt>
                <c:pt idx="15">
                  <c:v>5</c:v>
                </c:pt>
                <c:pt idx="16">
                  <c:v>8</c:v>
                </c:pt>
                <c:pt idx="17">
                  <c:v>6</c:v>
                </c:pt>
                <c:pt idx="18">
                  <c:v>4</c:v>
                </c:pt>
                <c:pt idx="19">
                  <c:v>6</c:v>
                </c:pt>
              </c:numCache>
            </c:numRef>
          </c:val>
          <c:smooth val="0"/>
        </c:ser>
        <c:hiLowLines>
          <c:spPr>
            <a:ln w="0">
              <a:noFill/>
            </a:ln>
          </c:spPr>
        </c:hiLowLines>
        <c:marker val="0"/>
        <c:axId val="90162592"/>
        <c:axId val="52148837"/>
      </c:lineChart>
      <c:catAx>
        <c:axId val="34042027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9360">
            <a:solidFill>
              <a:srgbClr val="878787"/>
            </a:solidFill>
            <a:round/>
          </a:ln>
        </c:spPr>
        <c:txPr>
          <a:bodyPr/>
          <a:lstStyle/>
          <a:p>
            <a:pPr>
              <a:defRPr b="0" sz="1000" spc="-1" strike="noStrike">
                <a:solidFill>
                  <a:srgbClr val="000000"/>
                </a:solidFill>
                <a:latin typeface="Calibri"/>
              </a:defRPr>
            </a:pPr>
          </a:p>
        </c:txPr>
        <c:crossAx val="38592714"/>
        <c:crosses val="autoZero"/>
        <c:auto val="1"/>
        <c:lblAlgn val="ctr"/>
        <c:lblOffset val="100"/>
        <c:noMultiLvlLbl val="0"/>
      </c:catAx>
      <c:valAx>
        <c:axId val="38592714"/>
        <c:scaling>
          <c:orientation val="minMax"/>
        </c:scaling>
        <c:delete val="0"/>
        <c:axPos val="l"/>
        <c:majorGridlines>
          <c:spPr>
            <a:ln w="9360">
              <a:solidFill>
                <a:srgbClr val="878787"/>
              </a:solidFill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9360">
            <a:solidFill>
              <a:srgbClr val="878787"/>
            </a:solidFill>
            <a:round/>
          </a:ln>
        </c:spPr>
        <c:txPr>
          <a:bodyPr/>
          <a:lstStyle/>
          <a:p>
            <a:pPr>
              <a:defRPr b="0" sz="1000" spc="-1" strike="noStrike">
                <a:solidFill>
                  <a:srgbClr val="000000"/>
                </a:solidFill>
                <a:latin typeface="Calibri"/>
              </a:defRPr>
            </a:pPr>
          </a:p>
        </c:txPr>
        <c:crossAx val="34042027"/>
        <c:crosses val="autoZero"/>
        <c:crossBetween val="between"/>
      </c:valAx>
      <c:catAx>
        <c:axId val="90162592"/>
        <c:scaling>
          <c:orientation val="minMax"/>
        </c:scaling>
        <c:delete val="1"/>
        <c:axPos val="t"/>
        <c:numFmt formatCode="General" sourceLinked="0"/>
        <c:majorTickMark val="out"/>
        <c:minorTickMark val="none"/>
        <c:tickLblPos val="nextTo"/>
        <c:spPr>
          <a:ln w="9360">
            <a:solidFill>
              <a:srgbClr val="878787"/>
            </a:solidFill>
            <a:round/>
          </a:ln>
        </c:spPr>
        <c:txPr>
          <a:bodyPr/>
          <a:lstStyle/>
          <a:p>
            <a:pPr>
              <a:defRPr b="0" sz="1000" spc="-1" strike="noStrike">
                <a:solidFill>
                  <a:srgbClr val="000000"/>
                </a:solidFill>
                <a:latin typeface="Calibri"/>
              </a:defRPr>
            </a:pPr>
          </a:p>
        </c:txPr>
        <c:crossAx val="52148837"/>
        <c:auto val="1"/>
        <c:lblAlgn val="ctr"/>
        <c:lblOffset val="100"/>
        <c:noMultiLvlLbl val="0"/>
      </c:catAx>
      <c:valAx>
        <c:axId val="52148837"/>
        <c:scaling>
          <c:orientation val="minMax"/>
        </c:scaling>
        <c:delete val="0"/>
        <c:axPos val="r"/>
        <c:numFmt formatCode="General" sourceLinked="0"/>
        <c:majorTickMark val="out"/>
        <c:minorTickMark val="none"/>
        <c:tickLblPos val="nextTo"/>
        <c:spPr>
          <a:ln w="9360">
            <a:solidFill>
              <a:srgbClr val="878787"/>
            </a:solidFill>
            <a:round/>
          </a:ln>
        </c:spPr>
        <c:txPr>
          <a:bodyPr/>
          <a:lstStyle/>
          <a:p>
            <a:pPr>
              <a:defRPr b="0" sz="1000" spc="-1" strike="noStrike">
                <a:solidFill>
                  <a:srgbClr val="000000"/>
                </a:solidFill>
                <a:latin typeface="Calibri"/>
              </a:defRPr>
            </a:pPr>
          </a:p>
        </c:txPr>
        <c:crossAx val="90162592"/>
        <c:crosses val="max"/>
        <c:crossBetween val="between"/>
      </c:valAx>
      <c:spPr>
        <a:noFill/>
        <a:ln w="0">
          <a:noFill/>
        </a:ln>
      </c:spPr>
    </c:plotArea>
    <c:legend>
      <c:legendPos val="r"/>
      <c:overlay val="0"/>
      <c:spPr>
        <a:noFill/>
        <a:ln w="0">
          <a:noFill/>
        </a:ln>
      </c:spPr>
      <c:txPr>
        <a:bodyPr/>
        <a:lstStyle/>
        <a:p>
          <a:pPr>
            <a:defRPr b="0" sz="1000" spc="-1" strike="noStrike">
              <a:solidFill>
                <a:srgbClr val="000000"/>
              </a:solidFill>
              <a:latin typeface="Calibri"/>
            </a:defRPr>
          </a:pPr>
        </a:p>
      </c:txPr>
    </c:legend>
    <c:plotVisOnly val="1"/>
    <c:dispBlanksAs val="gap"/>
  </c:chart>
  <c:spPr>
    <a:solidFill>
      <a:srgbClr val="ffffff"/>
    </a:solidFill>
    <a:ln w="9360">
      <a:solidFill>
        <a:srgbClr val="d9d9d9"/>
      </a:solidFill>
      <a:round/>
    </a:ln>
  </c:spPr>
</c:chartSpace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de-AT" sz="4400" spc="-1" strike="noStrike">
                <a:latin typeface="Arial"/>
              </a:rPr>
              <a:t>Folie mittels Klicken verschieben</a:t>
            </a:r>
            <a:endParaRPr b="0" lang="de-AT" sz="4400" spc="-1" strike="noStrike"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de-AT" sz="2000" spc="-1" strike="noStrike">
                <a:latin typeface="Arial"/>
              </a:rPr>
              <a:t>Format der Notizen mittels Klicken bearbeiten</a:t>
            </a:r>
            <a:endParaRPr b="0" lang="de-AT" sz="2000" spc="-1" strike="noStrike">
              <a:latin typeface="Arial"/>
            </a:endParaRPr>
          </a:p>
        </p:txBody>
      </p:sp>
      <p:sp>
        <p:nvSpPr>
          <p:cNvPr id="13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de-AT" sz="1400" spc="-1" strike="noStrike">
                <a:latin typeface="Times New Roman"/>
              </a:rPr>
              <a:t>&lt;Kopfzeile&gt;</a:t>
            </a:r>
            <a:endParaRPr b="0" lang="de-AT" sz="1400" spc="-1" strike="noStrike">
              <a:latin typeface="Times New Roman"/>
            </a:endParaRPr>
          </a:p>
        </p:txBody>
      </p:sp>
      <p:sp>
        <p:nvSpPr>
          <p:cNvPr id="138" name="PlaceHolder 4"/>
          <p:cNvSpPr>
            <a:spLocks noGrp="1"/>
          </p:cNvSpPr>
          <p:nvPr>
            <p:ph type="dt" idx="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buNone/>
              <a:defRPr b="0" lang="de-AT" sz="1400" spc="-1" strike="noStrike">
                <a:latin typeface="Times New Roman"/>
              </a:defRPr>
            </a:lvl1pPr>
          </a:lstStyle>
          <a:p>
            <a:pPr algn="r">
              <a:buNone/>
            </a:pPr>
            <a:r>
              <a:rPr b="0" lang="de-AT" sz="1400" spc="-1" strike="noStrike">
                <a:latin typeface="Times New Roman"/>
              </a:rPr>
              <a:t>&lt;Datum/Uhrzeit&gt;</a:t>
            </a:r>
            <a:endParaRPr b="0" lang="de-AT" sz="1400" spc="-1" strike="noStrike">
              <a:latin typeface="Times New Roman"/>
            </a:endParaRPr>
          </a:p>
        </p:txBody>
      </p:sp>
      <p:sp>
        <p:nvSpPr>
          <p:cNvPr id="139" name="PlaceHolder 5"/>
          <p:cNvSpPr>
            <a:spLocks noGrp="1"/>
          </p:cNvSpPr>
          <p:nvPr>
            <p:ph type="ftr" idx="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>
              <a:defRPr b="0" lang="de-AT" sz="1400" spc="-1" strike="noStrike">
                <a:latin typeface="Times New Roman"/>
              </a:defRPr>
            </a:lvl1pPr>
          </a:lstStyle>
          <a:p>
            <a:r>
              <a:rPr b="0" lang="de-AT" sz="1400" spc="-1" strike="noStrike">
                <a:latin typeface="Times New Roman"/>
              </a:rPr>
              <a:t>&lt;Fußzeile&gt;</a:t>
            </a:r>
            <a:endParaRPr b="0" lang="de-AT" sz="1400" spc="-1" strike="noStrike">
              <a:latin typeface="Times New Roman"/>
            </a:endParaRPr>
          </a:p>
        </p:txBody>
      </p:sp>
      <p:sp>
        <p:nvSpPr>
          <p:cNvPr id="140" name="PlaceHolder 6"/>
          <p:cNvSpPr>
            <a:spLocks noGrp="1"/>
          </p:cNvSpPr>
          <p:nvPr>
            <p:ph type="sldNum" idx="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buNone/>
              <a:defRPr b="0" lang="de-AT" sz="1400" spc="-1" strike="noStrike">
                <a:latin typeface="Times New Roman"/>
              </a:defRPr>
            </a:lvl1pPr>
          </a:lstStyle>
          <a:p>
            <a:pPr algn="r">
              <a:buNone/>
            </a:pPr>
            <a:fld id="{E59087A7-57B2-471C-9B36-FA8FC073C4E0}" type="slidenum">
              <a:rPr b="0" lang="de-AT" sz="1400" spc="-1" strike="noStrike">
                <a:latin typeface="Times New Roman"/>
              </a:rPr>
              <a:t>&lt;Foliennummer&gt;</a:t>
            </a:fld>
            <a:endParaRPr b="0" lang="de-AT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160" cy="3428280"/>
          </a:xfrm>
          <a:prstGeom prst="rect">
            <a:avLst/>
          </a:prstGeom>
          <a:ln w="0">
            <a:noFill/>
          </a:ln>
        </p:spPr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de-AT" sz="2000" spc="-1" strike="noStrike"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lnSpc>
                <a:spcPct val="100000"/>
              </a:lnSpc>
              <a:buNone/>
              <a:defRPr b="0" lang="de-AT" sz="12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C9404450-14E1-4EC0-BE92-B75547520787}" type="slidenum">
              <a:rPr b="0" lang="de-AT" sz="1200" spc="-1" strike="noStrike">
                <a:latin typeface="Times New Roman"/>
              </a:rPr>
              <a:t>&lt;Foliennummer&gt;</a:t>
            </a:fld>
            <a:endParaRPr b="0" lang="de-AT" sz="1200" spc="-1" strike="noStrike"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160" cy="3428280"/>
          </a:xfrm>
          <a:prstGeom prst="rect">
            <a:avLst/>
          </a:prstGeom>
          <a:ln w="0">
            <a:noFill/>
          </a:ln>
        </p:spPr>
      </p:sp>
      <p:sp>
        <p:nvSpPr>
          <p:cNvPr id="204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de-AT" sz="2000" spc="-1" strike="noStrike">
              <a:latin typeface="Arial"/>
            </a:endParaRPr>
          </a:p>
        </p:txBody>
      </p:sp>
      <p:sp>
        <p:nvSpPr>
          <p:cNvPr id="205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lnSpc>
                <a:spcPct val="100000"/>
              </a:lnSpc>
              <a:buNone/>
              <a:defRPr b="0" lang="de-AT" sz="12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DB925FE1-A52D-417B-AE00-7C821521086A}" type="slidenum">
              <a:rPr b="0" lang="de-AT" sz="1200" spc="-1" strike="noStrike">
                <a:latin typeface="Times New Roman"/>
              </a:rPr>
              <a:t>&lt;Foliennummer&gt;</a:t>
            </a:fld>
            <a:endParaRPr b="0" lang="de-AT" sz="1200" spc="-1" strike="noStrike"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160" cy="3428280"/>
          </a:xfrm>
          <a:prstGeom prst="rect">
            <a:avLst/>
          </a:prstGeom>
          <a:ln w="0">
            <a:noFill/>
          </a:ln>
        </p:spPr>
      </p:sp>
      <p:sp>
        <p:nvSpPr>
          <p:cNvPr id="207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e-AT" sz="2000" spc="-1" strike="noStrike">
                <a:latin typeface="Arial"/>
              </a:rPr>
              <a:t>Mitgliederstatistik: </a:t>
            </a:r>
            <a:endParaRPr b="0" lang="de-AT" sz="20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e-AT" sz="2000" spc="-1" strike="noStrike">
                <a:latin typeface="Arial"/>
              </a:rPr>
              <a:t>Wir wachsen noch immer</a:t>
            </a:r>
            <a:endParaRPr b="0" lang="de-AT" sz="20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e-AT" sz="2000" spc="-1" strike="noStrike">
                <a:latin typeface="Arial"/>
              </a:rPr>
              <a:t>Weiterhin Zulauf und Verjüngung des Vereins</a:t>
            </a:r>
            <a:endParaRPr b="0" lang="de-AT" sz="20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e-AT" sz="2000" spc="-1" strike="noStrike">
                <a:latin typeface="Arial"/>
              </a:rPr>
              <a:t>Austritte: hauptsächlich Mitglieder, die den Vereinsbeitrag nicht bezahlt haben</a:t>
            </a:r>
            <a:endParaRPr b="0" lang="de-AT" sz="2000" spc="-1" strike="noStrike">
              <a:latin typeface="Arial"/>
            </a:endParaRPr>
          </a:p>
        </p:txBody>
      </p:sp>
      <p:sp>
        <p:nvSpPr>
          <p:cNvPr id="208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lnSpc>
                <a:spcPct val="100000"/>
              </a:lnSpc>
              <a:buNone/>
              <a:defRPr b="0" lang="de-AT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3229EE0D-B454-4FE7-BC8B-225D99F065BB}" type="slidenum">
              <a:rPr b="0" lang="de-AT" sz="1200" spc="-1" strike="noStrike">
                <a:solidFill>
                  <a:srgbClr val="000000"/>
                </a:solidFill>
                <a:latin typeface="+mn-lt"/>
                <a:ea typeface="+mn-ea"/>
              </a:rPr>
              <a:t>&lt;Foliennummer&gt;</a:t>
            </a:fld>
            <a:endParaRPr b="0" lang="de-AT" sz="1200" spc="-1" strike="noStrike"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160" cy="3428280"/>
          </a:xfrm>
          <a:prstGeom prst="rect">
            <a:avLst/>
          </a:prstGeom>
          <a:ln w="0">
            <a:noFill/>
          </a:ln>
        </p:spPr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e-AT" sz="2000" spc="-1" strike="noStrike">
                <a:latin typeface="Arial"/>
              </a:rPr>
              <a:t>Herzlich willkommen</a:t>
            </a:r>
            <a:endParaRPr b="0" lang="de-AT" sz="2000" spc="-1" strike="noStrike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lnSpc>
                <a:spcPct val="100000"/>
              </a:lnSpc>
              <a:buNone/>
              <a:defRPr b="0" lang="de-AT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FDDD1649-F111-4813-A314-483CC6B0395B}" type="slidenum">
              <a:rPr b="0" lang="de-AT" sz="1200" spc="-1" strike="noStrike">
                <a:solidFill>
                  <a:srgbClr val="000000"/>
                </a:solidFill>
                <a:latin typeface="+mn-lt"/>
                <a:ea typeface="+mn-ea"/>
              </a:rPr>
              <a:t>&lt;Foliennummer&gt;</a:t>
            </a:fld>
            <a:endParaRPr b="0" lang="de-AT" sz="1200" spc="-1" strike="noStrike"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160" cy="3428280"/>
          </a:xfrm>
          <a:prstGeom prst="rect">
            <a:avLst/>
          </a:prstGeom>
          <a:ln w="0">
            <a:noFill/>
          </a:ln>
        </p:spPr>
      </p:sp>
      <p:sp>
        <p:nvSpPr>
          <p:cNvPr id="213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e-AT" sz="2000" spc="-1" strike="noStrike">
                <a:latin typeface="Arial"/>
              </a:rPr>
              <a:t>Schweigeminute für die Verstorbenen</a:t>
            </a:r>
            <a:endParaRPr b="0" lang="de-AT" sz="2000" spc="-1" strike="noStrike">
              <a:latin typeface="Arial"/>
            </a:endParaRPr>
          </a:p>
        </p:txBody>
      </p:sp>
      <p:sp>
        <p:nvSpPr>
          <p:cNvPr id="214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lnSpc>
                <a:spcPct val="100000"/>
              </a:lnSpc>
              <a:buNone/>
              <a:defRPr b="0" lang="de-AT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92F6EEC4-646E-47E1-A01F-A6E177EC1A17}" type="slidenum">
              <a:rPr b="0" lang="de-AT" sz="1200" spc="-1" strike="noStrike">
                <a:solidFill>
                  <a:srgbClr val="000000"/>
                </a:solidFill>
                <a:latin typeface="+mn-lt"/>
                <a:ea typeface="+mn-ea"/>
              </a:rPr>
              <a:t>&lt;Foliennummer&gt;</a:t>
            </a:fld>
            <a:endParaRPr b="0" lang="de-AT" sz="1200" spc="-1" strike="noStrike"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160" cy="3428280"/>
          </a:xfrm>
          <a:prstGeom prst="rect">
            <a:avLst/>
          </a:prstGeom>
          <a:ln w="0">
            <a:noFill/>
          </a:ln>
        </p:spPr>
      </p:sp>
      <p:sp>
        <p:nvSpPr>
          <p:cNvPr id="21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e-AT" sz="2000" spc="-1" strike="noStrike">
                <a:latin typeface="Arial"/>
              </a:rPr>
              <a:t>Viel Arbeit</a:t>
            </a:r>
            <a:endParaRPr b="0" lang="de-AT" sz="20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e-AT" sz="2000" spc="-1" strike="noStrike">
                <a:latin typeface="Arial"/>
              </a:rPr>
              <a:t>Ausgezeichnetes Team im Präsidium</a:t>
            </a:r>
            <a:endParaRPr b="0" lang="de-AT" sz="20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e-AT" sz="2000" spc="-1" strike="noStrike">
                <a:latin typeface="Arial"/>
              </a:rPr>
              <a:t>ausgezeichnete Vereinsfunktionäre (Stammtischorganisatoren)</a:t>
            </a:r>
            <a:endParaRPr b="0" lang="de-AT" sz="2000" spc="-1" strike="noStrike">
              <a:latin typeface="Arial"/>
            </a:endParaRPr>
          </a:p>
        </p:txBody>
      </p:sp>
      <p:sp>
        <p:nvSpPr>
          <p:cNvPr id="217" name="PlaceHolder 3"/>
          <p:cNvSpPr>
            <a:spLocks noGrp="1"/>
          </p:cNvSpPr>
          <p:nvPr>
            <p:ph type="sldNum" idx="12"/>
          </p:nvPr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lnSpc>
                <a:spcPct val="100000"/>
              </a:lnSpc>
              <a:buNone/>
              <a:defRPr b="0" lang="de-AT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6D73FFC6-1691-4B3F-B413-DE5F5D7E690A}" type="slidenum">
              <a:rPr b="0" lang="de-AT" sz="1200" spc="-1" strike="noStrike">
                <a:solidFill>
                  <a:srgbClr val="000000"/>
                </a:solidFill>
                <a:latin typeface="+mn-lt"/>
                <a:ea typeface="+mn-ea"/>
              </a:rPr>
              <a:t>&lt;Foliennummer&gt;</a:t>
            </a:fld>
            <a:endParaRPr b="0" lang="de-AT" sz="1200" spc="-1" strike="noStrike"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160" cy="3428280"/>
          </a:xfrm>
          <a:prstGeom prst="rect">
            <a:avLst/>
          </a:prstGeom>
          <a:ln w="0">
            <a:noFill/>
          </a:ln>
        </p:spPr>
      </p:sp>
      <p:sp>
        <p:nvSpPr>
          <p:cNvPr id="219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de-AT" sz="2000" spc="-1" strike="noStrike">
              <a:latin typeface="Arial"/>
            </a:endParaRPr>
          </a:p>
        </p:txBody>
      </p:sp>
      <p:sp>
        <p:nvSpPr>
          <p:cNvPr id="220" name="PlaceHolder 3"/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lnSpc>
                <a:spcPct val="100000"/>
              </a:lnSpc>
              <a:buNone/>
              <a:defRPr b="0" lang="de-AT" sz="12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CFBA2413-037C-4AC9-9945-AF2089F91BFE}" type="slidenum">
              <a:rPr b="0" lang="de-AT" sz="1200" spc="-1" strike="noStrike">
                <a:latin typeface="Times New Roman"/>
              </a:rPr>
              <a:t>&lt;Foliennummer&gt;</a:t>
            </a:fld>
            <a:endParaRPr b="0" lang="de-AT" sz="1200" spc="-1" strike="noStrike">
              <a:latin typeface="Times New Roman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160" cy="3428280"/>
          </a:xfrm>
          <a:prstGeom prst="rect">
            <a:avLst/>
          </a:prstGeom>
          <a:ln w="0">
            <a:noFill/>
          </a:ln>
        </p:spPr>
      </p:sp>
      <p:sp>
        <p:nvSpPr>
          <p:cNvPr id="222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e-AT" sz="2000" spc="-1" strike="noStrike">
                <a:latin typeface="Arial"/>
              </a:rPr>
              <a:t>Studienreise 2019:</a:t>
            </a:r>
            <a:r>
              <a:rPr b="0" lang="de-AT" sz="2000" spc="-1" strike="noStrike">
                <a:latin typeface="Arial"/>
              </a:rPr>
              <a:t>	</a:t>
            </a:r>
            <a:r>
              <a:rPr b="0" lang="de-AT" sz="2000" spc="-1" strike="noStrike">
                <a:latin typeface="Arial"/>
              </a:rPr>
              <a:t>Fliegermuseum in Dübendorf</a:t>
            </a:r>
            <a:endParaRPr b="0" lang="de-AT" sz="20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e-AT" sz="2000" spc="-1" strike="noStrike">
                <a:latin typeface="Arial"/>
              </a:rPr>
              <a:t>	</a:t>
            </a:r>
            <a:r>
              <a:rPr b="0" lang="de-AT" sz="2000" spc="-1" strike="noStrike">
                <a:latin typeface="Arial"/>
              </a:rPr>
              <a:t>	</a:t>
            </a:r>
            <a:r>
              <a:rPr b="0" lang="de-AT" sz="2000" spc="-1" strike="noStrike">
                <a:latin typeface="Arial"/>
              </a:rPr>
              <a:t>Zeppelinmuseum in Friedrichshafen</a:t>
            </a:r>
            <a:endParaRPr b="0" lang="de-AT" sz="20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e-AT" sz="2000" spc="-1" strike="noStrike">
                <a:latin typeface="Arial"/>
              </a:rPr>
              <a:t>Homepage:</a:t>
            </a:r>
            <a:r>
              <a:rPr b="0" lang="de-AT" sz="2000" spc="-1" strike="noStrike">
                <a:latin typeface="Arial"/>
              </a:rPr>
              <a:t>	</a:t>
            </a:r>
            <a:r>
              <a:rPr b="0" lang="de-AT" sz="2000" spc="-1" strike="noStrike">
                <a:latin typeface="Arial"/>
              </a:rPr>
              <a:t>	</a:t>
            </a:r>
            <a:r>
              <a:rPr b="0" lang="de-AT" sz="2000" spc="-1" strike="noStrike">
                <a:latin typeface="Arial"/>
              </a:rPr>
              <a:t>Weiterentwicklung, Mitgliederbereich, BEITRÄGE!!</a:t>
            </a:r>
            <a:endParaRPr b="0" lang="de-AT" sz="20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e-AT" sz="2000" spc="-1" strike="noStrike">
                <a:latin typeface="Arial"/>
              </a:rPr>
              <a:t>AIRPOWER:</a:t>
            </a:r>
            <a:r>
              <a:rPr b="0" lang="de-AT" sz="2000" spc="-1" strike="noStrike">
                <a:latin typeface="Arial"/>
              </a:rPr>
              <a:t>	</a:t>
            </a:r>
            <a:r>
              <a:rPr b="0" lang="de-AT" sz="2000" spc="-1" strike="noStrike">
                <a:latin typeface="Arial"/>
              </a:rPr>
              <a:t>	</a:t>
            </a:r>
            <a:r>
              <a:rPr b="0" lang="de-AT" sz="2000" spc="-1" strike="noStrike">
                <a:latin typeface="Arial"/>
              </a:rPr>
              <a:t>Stand? MITARBEITER!!</a:t>
            </a:r>
            <a:endParaRPr b="0" lang="de-AT" sz="20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e-AT" sz="2000" spc="-1" strike="noStrike">
                <a:latin typeface="Arial"/>
              </a:rPr>
              <a:t>Kalender:</a:t>
            </a:r>
            <a:r>
              <a:rPr b="0" lang="de-AT" sz="2000" spc="-1" strike="noStrike">
                <a:latin typeface="Arial"/>
              </a:rPr>
              <a:t>	</a:t>
            </a:r>
            <a:r>
              <a:rPr b="0" lang="de-AT" sz="2000" spc="-1" strike="noStrike">
                <a:latin typeface="Arial"/>
              </a:rPr>
              <a:t>	</a:t>
            </a:r>
            <a:r>
              <a:rPr b="0" lang="de-AT" sz="2000" spc="-1" strike="noStrike">
                <a:latin typeface="Arial"/>
              </a:rPr>
              <a:t>2019 im Fertigstellen</a:t>
            </a:r>
            <a:endParaRPr b="0" lang="de-AT" sz="20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e-AT" sz="2000" spc="-1" strike="noStrike">
                <a:latin typeface="Arial"/>
              </a:rPr>
              <a:t>	</a:t>
            </a:r>
            <a:r>
              <a:rPr b="0" lang="de-AT" sz="2000" spc="-1" strike="noStrike">
                <a:latin typeface="Arial"/>
              </a:rPr>
              <a:t>	</a:t>
            </a:r>
            <a:r>
              <a:rPr b="0" lang="de-AT" sz="2000" spc="-1" strike="noStrike">
                <a:latin typeface="Arial"/>
              </a:rPr>
              <a:t>2020 zur AIRPOWER</a:t>
            </a:r>
            <a:endParaRPr b="0" lang="de-AT" sz="20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e-AT" sz="2000" spc="-1" strike="noStrike">
                <a:latin typeface="Arial"/>
              </a:rPr>
              <a:t>Unterstützungen:</a:t>
            </a:r>
            <a:r>
              <a:rPr b="0" lang="de-AT" sz="2000" spc="-1" strike="noStrike">
                <a:latin typeface="Arial"/>
              </a:rPr>
              <a:t>	</a:t>
            </a:r>
            <a:r>
              <a:rPr b="0" lang="de-AT" sz="2000" spc="-1" strike="noStrike">
                <a:latin typeface="Arial"/>
              </a:rPr>
              <a:t>z.B. Fliegerputzen 2019</a:t>
            </a:r>
            <a:endParaRPr b="0" lang="de-AT" sz="20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endParaRPr b="0" lang="de-AT" sz="20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endParaRPr b="0" lang="de-AT" sz="20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endParaRPr b="0" lang="de-AT" sz="2000" spc="-1" strike="noStrike">
              <a:latin typeface="Arial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lnSpc>
                <a:spcPct val="100000"/>
              </a:lnSpc>
              <a:buNone/>
              <a:defRPr b="0" lang="de-AT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E5CA96AD-176C-405C-8219-73E0B2C87E08}" type="slidenum">
              <a:rPr b="0" lang="de-AT" sz="1200" spc="-1" strike="noStrike">
                <a:solidFill>
                  <a:srgbClr val="000000"/>
                </a:solidFill>
                <a:latin typeface="+mn-lt"/>
                <a:ea typeface="+mn-ea"/>
              </a:rPr>
              <a:t>&lt;Foliennummer&gt;</a:t>
            </a:fld>
            <a:endParaRPr b="0" lang="de-AT" sz="1200" spc="-1" strike="noStrike">
              <a:latin typeface="Times New Roman"/>
            </a:endParaRP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160" cy="3428280"/>
          </a:xfrm>
          <a:prstGeom prst="rect">
            <a:avLst/>
          </a:prstGeom>
          <a:ln w="0">
            <a:noFill/>
          </a:ln>
        </p:spPr>
      </p:sp>
      <p:sp>
        <p:nvSpPr>
          <p:cNvPr id="225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e-AT" sz="2000" spc="-1" strike="noStrike">
                <a:latin typeface="Arial"/>
              </a:rPr>
              <a:t>Peter Moser und sein Luftfahrzeug zum Anfassen</a:t>
            </a:r>
            <a:endParaRPr b="0" lang="de-AT" sz="2000" spc="-1" strike="noStrike">
              <a:latin typeface="Arial"/>
            </a:endParaRPr>
          </a:p>
        </p:txBody>
      </p:sp>
      <p:sp>
        <p:nvSpPr>
          <p:cNvPr id="226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lnSpc>
                <a:spcPct val="100000"/>
              </a:lnSpc>
              <a:buNone/>
              <a:defRPr b="0" lang="de-AT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66009B3E-9234-41EA-99E8-2DE7D3634D1E}" type="slidenum">
              <a:rPr b="0" lang="de-AT" sz="1200" spc="-1" strike="noStrike">
                <a:solidFill>
                  <a:srgbClr val="000000"/>
                </a:solidFill>
                <a:latin typeface="+mn-lt"/>
                <a:ea typeface="+mn-ea"/>
              </a:rPr>
              <a:t>&lt;Foliennummer&gt;</a:t>
            </a:fld>
            <a:endParaRPr b="0" lang="de-AT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B65A7784-EF7A-4438-81C4-4CBFC9B34BDA}" type="slidenum">
              <a:t>&lt;#&gt;</a:t>
            </a:fld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C26E40AB-BD44-403F-A95B-7ABFF7800DC3}" type="slidenum">
              <a:t>&lt;#&gt;</a:t>
            </a:fld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400A23A9-FF44-45DF-9BCE-6596F333C3E7}" type="slidenum">
              <a:t>&lt;#&gt;</a:t>
            </a:fld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A2EFA8CB-70D4-4A48-B772-8B471B5A1038}" type="slidenum">
              <a:t>&lt;#&gt;</a:t>
            </a:fld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70D91272-D78D-4659-B0C1-6A611625B85D}" type="slidenum">
              <a:t>&lt;#&gt;</a:t>
            </a:fld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1B7DDEA8-D923-42E2-8C12-C144144D0D15}" type="slidenum">
              <a:t>&lt;#&gt;</a:t>
            </a:fld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2FD37D1B-080B-45DF-B62E-350DCB10AFF5}" type="slidenum">
              <a:t>&lt;#&gt;</a:t>
            </a:fld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9A797A5D-7431-4B68-BFA6-B314124A864C}" type="slidenum">
              <a:t>&lt;#&gt;</a:t>
            </a:fld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661C7455-DDCC-485B-AFC6-B0A188AA1107}" type="slidenum">
              <a:t>&lt;#&gt;</a:t>
            </a:fld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11E8B0FE-E63A-4CBD-BD46-FDBD7F88D1F9}" type="slidenum">
              <a:t>&lt;#&gt;</a:t>
            </a:fld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7969A622-5774-43C3-B22D-4C90625D1359}" type="slidenum">
              <a:t>&lt;#&gt;</a:t>
            </a:fld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550E5434-0B52-4D93-9B23-0534C3748100}" type="slidenum">
              <a:t>&lt;#&gt;</a:t>
            </a:fld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84C54BF-D00C-46CF-B153-CBEFB9B0A03A}" type="slidenum">
              <a:t>&lt;#&gt;</a:t>
            </a:fld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A89C790-2EF0-4A23-814B-C9CE78DC0C8C}" type="slidenum">
              <a:t>&lt;#&gt;</a:t>
            </a:fld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6129869-CED1-4F32-923B-1377953872A8}" type="slidenum">
              <a:t>&lt;#&gt;</a:t>
            </a:fld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F250963-374B-443F-AEF1-FFCFDC2677B4}" type="slidenum">
              <a:t>&lt;#&gt;</a:t>
            </a:fld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73834E7-E359-4B32-99BF-A85A34A46EC4}" type="slidenum">
              <a:t>&lt;#&gt;</a:t>
            </a:fld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1A07B38-0BE5-48A6-A13A-024560406730}" type="slidenum">
              <a:t>&lt;#&gt;</a:t>
            </a:fld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FEE80B2-2180-4644-9304-80C73D1D11A1}" type="slidenum">
              <a:t>&lt;#&gt;</a:t>
            </a:fld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DC86C15-DFE9-40E6-AA4D-CA7D8163BB0D}" type="slidenum">
              <a:t>&lt;#&gt;</a:t>
            </a:fld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C7AF2D2-28CE-4A1B-AC47-7F5F4A880155}" type="slidenum">
              <a:t>&lt;#&gt;</a:t>
            </a:fld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FD202D6-6494-425F-84DC-9D16449E52E8}" type="slidenum">
              <a:t>&lt;#&gt;</a:t>
            </a:fld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6745BC5-C2B6-4BB3-89A1-0EB583B78032}" type="slidenum">
              <a:t>&lt;#&gt;</a:t>
            </a:fld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87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88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89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9678C08-9289-4123-9CB3-D1B3B7C1135E}" type="slidenum">
              <a:t>&lt;#&gt;</a:t>
            </a:fld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3DFCA41-2BCB-4936-B6BE-1DCA8F4FA85D}" type="slidenum">
              <a:t>&lt;#&gt;</a:t>
            </a:fld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EEF263A-C5A3-44A1-983E-7AA71FB42065}" type="slidenum">
              <a:t>&lt;#&gt;</a:t>
            </a:fld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0CB9D56-9C2F-46A1-954B-F30704984059}" type="slidenum">
              <a:t>&lt;#&gt;</a:t>
            </a:fld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7CAD0FD-A18A-4E32-AAB3-79DC403A9B34}" type="slidenum">
              <a:t>&lt;#&gt;</a:t>
            </a:fld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08011DB-CBC8-4D68-9F84-CF98CAD19C27}" type="slidenum">
              <a:t>&lt;#&gt;</a:t>
            </a:fld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DDF61CE-A3F4-43C7-AD04-C0D75759F01D}" type="slidenum">
              <a:t>&lt;#&gt;</a:t>
            </a:fld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1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C3522FA-CC39-453B-B207-35B149F3FD43}" type="slidenum">
              <a:t>&lt;#&gt;</a:t>
            </a:fld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1562CF7-DC6E-4959-AE97-C353430F4807}" type="slidenum">
              <a:t>&lt;#&gt;</a:t>
            </a:fld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A363620-CEB5-4DE2-B272-CE5D2B4F4A8A}" type="slidenum">
              <a:t>&lt;#&gt;</a:t>
            </a:fld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BB0CFB2-CE14-4C44-8DAB-2D8DC99719C4}" type="slidenum">
              <a:t>&lt;#&gt;</a:t>
            </a:fld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27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D55402B-4C86-4CAE-A07C-7E3E5391B2FB}" type="slidenum">
              <a:t>&lt;#&gt;</a:t>
            </a:fld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30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31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32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33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134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de-AT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508FE8F-B37C-4C83-B38C-7205114906B0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Freeform 1"/>
          <p:cNvSpPr/>
          <p:nvPr/>
        </p:nvSpPr>
        <p:spPr>
          <a:xfrm>
            <a:off x="0" y="6279120"/>
            <a:ext cx="12189240" cy="5623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 w="25560">
            <a:solidFill>
              <a:srgbClr val="c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Freeform 3"/>
          <p:cNvSpPr/>
          <p:nvPr/>
        </p:nvSpPr>
        <p:spPr>
          <a:xfrm>
            <a:off x="550440" y="6262560"/>
            <a:ext cx="7838640" cy="5770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0" lang="de-DE" sz="1400" spc="-1" strike="noStrike">
                <a:solidFill>
                  <a:srgbClr val="ffffff"/>
                </a:solidFill>
                <a:latin typeface="Calibri"/>
                <a:ea typeface="DejaVu Sans"/>
              </a:rPr>
              <a:t>Gesellschaft zur Förderung der Österreichischen Luftstreitkräfte</a:t>
            </a:r>
            <a:endParaRPr b="0" lang="de-AT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0" lang="de-DE" sz="900" spc="-1" strike="noStrike">
                <a:solidFill>
                  <a:srgbClr val="ffffff"/>
                </a:solidFill>
                <a:latin typeface="Calibri"/>
                <a:ea typeface="DejaVu Sans"/>
              </a:rPr>
              <a:t>Fliegerhorst HINTERSTOISSER, 8740 Zeltweg</a:t>
            </a:r>
            <a:endParaRPr b="0" lang="de-AT" sz="9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0" lang="de-DE" sz="900" spc="-1" strike="noStrike">
                <a:solidFill>
                  <a:srgbClr val="ffffff"/>
                </a:solidFill>
                <a:latin typeface="Calibri"/>
                <a:ea typeface="DejaVu Sans"/>
              </a:rPr>
              <a:t>www.luftstreitkraefte.at</a:t>
            </a:r>
            <a:endParaRPr b="0" lang="de-AT" sz="900" spc="-1" strike="noStrike">
              <a:latin typeface="Arial"/>
            </a:endParaRPr>
          </a:p>
        </p:txBody>
      </p:sp>
      <p:sp>
        <p:nvSpPr>
          <p:cNvPr id="2" name="Rectangle 4"/>
          <p:cNvSpPr/>
          <p:nvPr/>
        </p:nvSpPr>
        <p:spPr>
          <a:xfrm>
            <a:off x="11434680" y="6349320"/>
            <a:ext cx="756360" cy="32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048F61AA-D891-48AF-BB38-1291B1B5AEFE}" type="slidenum">
              <a:rPr b="0" lang="de-DE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22</a:t>
            </a:fld>
            <a:endParaRPr b="0" lang="de-AT" sz="1800" spc="-1" strike="noStrike">
              <a:latin typeface="Arial"/>
            </a:endParaRPr>
          </a:p>
        </p:txBody>
      </p:sp>
      <p:sp>
        <p:nvSpPr>
          <p:cNvPr id="3" name="Text Box 6"/>
          <p:cNvSpPr/>
          <p:nvPr/>
        </p:nvSpPr>
        <p:spPr>
          <a:xfrm>
            <a:off x="608760" y="6247440"/>
            <a:ext cx="2838960" cy="47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" name="Text Box 7"/>
          <p:cNvSpPr/>
          <p:nvPr/>
        </p:nvSpPr>
        <p:spPr>
          <a:xfrm>
            <a:off x="4168440" y="6247440"/>
            <a:ext cx="3862440" cy="47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5" name="Grafik 4" descr="Ein Bild, das Text, Gerät, Messanzeige enthält.&#10;&#10;Automatisch generierte Beschreibung"/>
          <p:cNvPicPr/>
          <p:nvPr/>
        </p:nvPicPr>
        <p:blipFill>
          <a:blip r:embed="rId2"/>
          <a:stretch/>
        </p:blipFill>
        <p:spPr>
          <a:xfrm>
            <a:off x="9804600" y="99360"/>
            <a:ext cx="2314440" cy="551160"/>
          </a:xfrm>
          <a:prstGeom prst="rect">
            <a:avLst/>
          </a:prstGeom>
          <a:ln w="0">
            <a:noFill/>
          </a:ln>
        </p:spPr>
      </p:pic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66280" y="650880"/>
            <a:ext cx="10953000" cy="1131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ctr">
            <a:noAutofit/>
          </a:bodyPr>
          <a:p>
            <a:r>
              <a:rPr b="0" lang="de-AT" sz="1800" spc="-1" strike="noStrike">
                <a:latin typeface="Arial"/>
              </a:rPr>
              <a:t>Format des Titeltextes durch Klicken bearbeiten</a:t>
            </a:r>
            <a:endParaRPr b="0" lang="de-AT" sz="18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ldNum" idx="1"/>
          </p:nvPr>
        </p:nvSpPr>
        <p:spPr>
          <a:xfrm>
            <a:off x="8749080" y="6247440"/>
            <a:ext cx="2821680" cy="458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tabLst>
                <a:tab algn="l" pos="723960"/>
                <a:tab algn="l" pos="1447920"/>
                <a:tab algn="l" pos="2171880"/>
              </a:tabLst>
              <a:defRPr b="0" lang="de-DE" sz="1800" spc="-1" strike="noStrike">
                <a:solidFill>
                  <a:srgbClr val="000000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  <a:tabLst>
                <a:tab algn="l" pos="723960"/>
                <a:tab algn="l" pos="1447920"/>
                <a:tab algn="l" pos="2171880"/>
              </a:tabLst>
            </a:pPr>
            <a:fld id="{E446D298-E531-4D01-93E8-4C6FF445F035}" type="slidenum">
              <a:rPr b="0" lang="de-DE" sz="1800" spc="-1" strike="noStrike">
                <a:solidFill>
                  <a:srgbClr val="000000"/>
                </a:solidFill>
                <a:latin typeface="Calibri"/>
              </a:rPr>
              <a:t>22</a:t>
            </a:fld>
            <a:endParaRPr b="0" lang="de-AT" sz="1800" spc="-1" strike="noStrike">
              <a:latin typeface="Times New Roman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AT" sz="3200" spc="-1" strike="noStrike">
                <a:latin typeface="Arial"/>
              </a:rPr>
              <a:t>Format des Gliederungstextes durch Klicken bearbeiten</a:t>
            </a:r>
            <a:endParaRPr b="0" lang="de-AT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AT" sz="2800" spc="-1" strike="noStrike">
                <a:latin typeface="Arial"/>
              </a:rPr>
              <a:t>Zweite Gliederungsebene</a:t>
            </a:r>
            <a:endParaRPr b="0" lang="de-AT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AT" sz="2400" spc="-1" strike="noStrike">
                <a:latin typeface="Arial"/>
              </a:rPr>
              <a:t>Dritte Gliederungsebene</a:t>
            </a:r>
            <a:endParaRPr b="0" lang="de-AT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AT" sz="2000" spc="-1" strike="noStrike">
                <a:latin typeface="Arial"/>
              </a:rPr>
              <a:t>Vierte Gliederungsebene</a:t>
            </a:r>
            <a:endParaRPr b="0" lang="de-AT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AT" sz="2000" spc="-1" strike="noStrike">
                <a:latin typeface="Arial"/>
              </a:rPr>
              <a:t>Fünfte Gliederungsebene</a:t>
            </a:r>
            <a:endParaRPr b="0" lang="de-AT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AT" sz="2000" spc="-1" strike="noStrike">
                <a:latin typeface="Arial"/>
              </a:rPr>
              <a:t>Sechste Gliederungsebene</a:t>
            </a:r>
            <a:endParaRPr b="0" lang="de-AT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AT" sz="2000" spc="-1" strike="noStrike">
                <a:latin typeface="Arial"/>
              </a:rPr>
              <a:t>Siebte Gliederungsebene</a:t>
            </a:r>
            <a:endParaRPr b="0" lang="de-AT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 1"/>
          <p:cNvSpPr/>
          <p:nvPr/>
        </p:nvSpPr>
        <p:spPr>
          <a:xfrm>
            <a:off x="0" y="6279120"/>
            <a:ext cx="12189240" cy="5623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 w="25560">
            <a:solidFill>
              <a:srgbClr val="c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6" name="Freeform 3"/>
          <p:cNvSpPr/>
          <p:nvPr/>
        </p:nvSpPr>
        <p:spPr>
          <a:xfrm>
            <a:off x="550440" y="6262560"/>
            <a:ext cx="7838640" cy="5770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0" lang="de-DE" sz="1400" spc="-1" strike="noStrike">
                <a:solidFill>
                  <a:srgbClr val="ffffff"/>
                </a:solidFill>
                <a:latin typeface="Calibri"/>
                <a:ea typeface="DejaVu Sans"/>
              </a:rPr>
              <a:t>Gesellschaft zur Förderung der Österreichischen Luftstreitkräfte</a:t>
            </a:r>
            <a:endParaRPr b="0" lang="de-AT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0" lang="de-DE" sz="900" spc="-1" strike="noStrike">
                <a:solidFill>
                  <a:srgbClr val="ffffff"/>
                </a:solidFill>
                <a:latin typeface="Calibri"/>
                <a:ea typeface="DejaVu Sans"/>
              </a:rPr>
              <a:t>Fliegerhorst HINTERSTOISSER, 8740 Zeltweg</a:t>
            </a:r>
            <a:endParaRPr b="0" lang="de-AT" sz="9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0" lang="de-DE" sz="900" spc="-1" strike="noStrike">
                <a:solidFill>
                  <a:srgbClr val="ffffff"/>
                </a:solidFill>
                <a:latin typeface="Calibri"/>
                <a:ea typeface="DejaVu Sans"/>
              </a:rPr>
              <a:t>www.luftstreitkraefte.at</a:t>
            </a:r>
            <a:endParaRPr b="0" lang="de-AT" sz="900" spc="-1" strike="noStrike">
              <a:latin typeface="Arial"/>
            </a:endParaRPr>
          </a:p>
        </p:txBody>
      </p:sp>
      <p:sp>
        <p:nvSpPr>
          <p:cNvPr id="47" name="Rectangle 4"/>
          <p:cNvSpPr/>
          <p:nvPr/>
        </p:nvSpPr>
        <p:spPr>
          <a:xfrm>
            <a:off x="11434680" y="6349320"/>
            <a:ext cx="756360" cy="32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832FEC17-8778-42F1-AD03-EAD11DE202BE}" type="slidenum">
              <a:rPr b="0" lang="de-DE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&lt;Foliennummer&gt;</a:t>
            </a:fld>
            <a:endParaRPr b="0" lang="de-AT" sz="1800" spc="-1" strike="noStrike">
              <a:latin typeface="Arial"/>
            </a:endParaRPr>
          </a:p>
        </p:txBody>
      </p:sp>
      <p:sp>
        <p:nvSpPr>
          <p:cNvPr id="48" name="Text Box 6"/>
          <p:cNvSpPr/>
          <p:nvPr/>
        </p:nvSpPr>
        <p:spPr>
          <a:xfrm>
            <a:off x="608760" y="6247440"/>
            <a:ext cx="2838960" cy="47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9" name="Text Box 7"/>
          <p:cNvSpPr/>
          <p:nvPr/>
        </p:nvSpPr>
        <p:spPr>
          <a:xfrm>
            <a:off x="4168440" y="6247440"/>
            <a:ext cx="3862440" cy="47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50" name="Grafik 4" descr="Ein Bild, das Text, Gerät, Messanzeige enthält.&#10;&#10;Automatisch generierte Beschreibung"/>
          <p:cNvPicPr/>
          <p:nvPr/>
        </p:nvPicPr>
        <p:blipFill>
          <a:blip r:embed="rId2"/>
          <a:stretch/>
        </p:blipFill>
        <p:spPr>
          <a:xfrm>
            <a:off x="9804600" y="99360"/>
            <a:ext cx="2314440" cy="551160"/>
          </a:xfrm>
          <a:prstGeom prst="rect">
            <a:avLst/>
          </a:prstGeom>
          <a:ln w="0">
            <a:noFill/>
          </a:ln>
        </p:spPr>
      </p:pic>
      <p:sp>
        <p:nvSpPr>
          <p:cNvPr id="51" name="PlaceHolder 1"/>
          <p:cNvSpPr>
            <a:spLocks noGrp="1"/>
          </p:cNvSpPr>
          <p:nvPr>
            <p:ph type="sldNum" idx="2"/>
          </p:nvPr>
        </p:nvSpPr>
        <p:spPr>
          <a:xfrm>
            <a:off x="8739720" y="6247440"/>
            <a:ext cx="2821680" cy="458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tabLst>
                <a:tab algn="l" pos="723960"/>
                <a:tab algn="l" pos="1447920"/>
                <a:tab algn="l" pos="2171880"/>
              </a:tabLst>
              <a:defRPr b="0" lang="de-DE" sz="1800" spc="-1" strike="noStrike">
                <a:solidFill>
                  <a:srgbClr val="000000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  <a:tabLst>
                <a:tab algn="l" pos="723960"/>
                <a:tab algn="l" pos="1447920"/>
                <a:tab algn="l" pos="2171880"/>
              </a:tabLst>
            </a:pPr>
            <a:fld id="{0F6D8AB6-46BC-454B-A171-AF463197C15C}" type="slidenum">
              <a:rPr b="0" lang="de-DE" sz="1800" spc="-1" strike="noStrike">
                <a:solidFill>
                  <a:srgbClr val="000000"/>
                </a:solidFill>
                <a:latin typeface="Calibri"/>
              </a:rPr>
              <a:t>&lt;Foliennummer&gt;</a:t>
            </a:fld>
            <a:endParaRPr b="0" lang="de-AT" sz="1800" spc="-1" strike="noStrike">
              <a:latin typeface="Times New Roman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de-AT" sz="4400" spc="-1" strike="noStrike">
                <a:latin typeface="Arial"/>
              </a:rPr>
              <a:t>Format des Titeltextes durch Klicken bearbeiten</a:t>
            </a:r>
            <a:endParaRPr b="0" lang="de-AT" sz="4400" spc="-1" strike="noStrike"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AT" sz="3200" spc="-1" strike="noStrike">
                <a:latin typeface="Arial"/>
              </a:rPr>
              <a:t>Format des Gliederungstextes durch Klicken bearbeiten</a:t>
            </a:r>
            <a:endParaRPr b="0" lang="de-AT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AT" sz="2800" spc="-1" strike="noStrike">
                <a:latin typeface="Arial"/>
              </a:rPr>
              <a:t>Zweite Gliederungsebene</a:t>
            </a:r>
            <a:endParaRPr b="0" lang="de-AT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AT" sz="2400" spc="-1" strike="noStrike">
                <a:latin typeface="Arial"/>
              </a:rPr>
              <a:t>Dritte Gliederungsebene</a:t>
            </a:r>
            <a:endParaRPr b="0" lang="de-AT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AT" sz="2000" spc="-1" strike="noStrike">
                <a:latin typeface="Arial"/>
              </a:rPr>
              <a:t>Vierte Gliederungsebene</a:t>
            </a:r>
            <a:endParaRPr b="0" lang="de-AT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AT" sz="2000" spc="-1" strike="noStrike">
                <a:latin typeface="Arial"/>
              </a:rPr>
              <a:t>Fünfte Gliederungsebene</a:t>
            </a:r>
            <a:endParaRPr b="0" lang="de-AT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AT" sz="2000" spc="-1" strike="noStrike">
                <a:latin typeface="Arial"/>
              </a:rPr>
              <a:t>Sechste Gliederungsebene</a:t>
            </a:r>
            <a:endParaRPr b="0" lang="de-AT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AT" sz="2000" spc="-1" strike="noStrike">
                <a:latin typeface="Arial"/>
              </a:rPr>
              <a:t>Siebte Gliederungsebene</a:t>
            </a:r>
            <a:endParaRPr b="0" lang="de-AT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Freeform 1"/>
          <p:cNvSpPr/>
          <p:nvPr/>
        </p:nvSpPr>
        <p:spPr>
          <a:xfrm>
            <a:off x="0" y="6279120"/>
            <a:ext cx="12189240" cy="5623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 w="25560">
            <a:solidFill>
              <a:srgbClr val="c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1" name="Freeform 3"/>
          <p:cNvSpPr/>
          <p:nvPr/>
        </p:nvSpPr>
        <p:spPr>
          <a:xfrm>
            <a:off x="550440" y="6262560"/>
            <a:ext cx="7838640" cy="5770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0" lang="de-DE" sz="1400" spc="-1" strike="noStrike">
                <a:solidFill>
                  <a:srgbClr val="ffffff"/>
                </a:solidFill>
                <a:latin typeface="Calibri"/>
                <a:ea typeface="DejaVu Sans"/>
              </a:rPr>
              <a:t>Gesellschaft zur Förderung der Österreichischen Luftstreitkräfte</a:t>
            </a:r>
            <a:endParaRPr b="0" lang="de-AT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0" lang="de-DE" sz="900" spc="-1" strike="noStrike">
                <a:solidFill>
                  <a:srgbClr val="ffffff"/>
                </a:solidFill>
                <a:latin typeface="Calibri"/>
                <a:ea typeface="DejaVu Sans"/>
              </a:rPr>
              <a:t>Fliegerhorst HINTERSTOISSER, 8740 Zeltweg</a:t>
            </a:r>
            <a:endParaRPr b="0" lang="de-AT" sz="9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r>
              <a:rPr b="0" lang="de-DE" sz="900" spc="-1" strike="noStrike">
                <a:solidFill>
                  <a:srgbClr val="ffffff"/>
                </a:solidFill>
                <a:latin typeface="Calibri"/>
                <a:ea typeface="DejaVu Sans"/>
              </a:rPr>
              <a:t>www.luftstreitkraefte.at</a:t>
            </a:r>
            <a:endParaRPr b="0" lang="de-AT" sz="900" spc="-1" strike="noStrike">
              <a:latin typeface="Arial"/>
            </a:endParaRPr>
          </a:p>
        </p:txBody>
      </p:sp>
      <p:sp>
        <p:nvSpPr>
          <p:cNvPr id="92" name="Rectangle 4"/>
          <p:cNvSpPr/>
          <p:nvPr/>
        </p:nvSpPr>
        <p:spPr>
          <a:xfrm>
            <a:off x="11434680" y="6349320"/>
            <a:ext cx="756360" cy="32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3E47C6A1-AF4C-40AF-893C-8A4DD119477A}" type="slidenum">
              <a:rPr b="0" lang="de-DE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&lt;Foliennummer&gt;</a:t>
            </a:fld>
            <a:endParaRPr b="0" lang="de-AT" sz="1800" spc="-1" strike="noStrike">
              <a:latin typeface="Arial"/>
            </a:endParaRPr>
          </a:p>
        </p:txBody>
      </p:sp>
      <p:sp>
        <p:nvSpPr>
          <p:cNvPr id="93" name="Text Box 6"/>
          <p:cNvSpPr/>
          <p:nvPr/>
        </p:nvSpPr>
        <p:spPr>
          <a:xfrm>
            <a:off x="608760" y="6247440"/>
            <a:ext cx="2838960" cy="47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4" name="Text Box 7"/>
          <p:cNvSpPr/>
          <p:nvPr/>
        </p:nvSpPr>
        <p:spPr>
          <a:xfrm>
            <a:off x="4168440" y="6247440"/>
            <a:ext cx="3862440" cy="47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95" name="Grafik 4" descr="Ein Bild, das Text, Gerät, Messanzeige enthält.&#10;&#10;Automatisch generierte Beschreibung"/>
          <p:cNvPicPr/>
          <p:nvPr/>
        </p:nvPicPr>
        <p:blipFill>
          <a:blip r:embed="rId2"/>
          <a:stretch/>
        </p:blipFill>
        <p:spPr>
          <a:xfrm>
            <a:off x="9804600" y="99360"/>
            <a:ext cx="2314440" cy="551160"/>
          </a:xfrm>
          <a:prstGeom prst="rect">
            <a:avLst/>
          </a:prstGeom>
          <a:ln w="0">
            <a:noFill/>
          </a:ln>
        </p:spPr>
      </p:pic>
      <p:sp>
        <p:nvSpPr>
          <p:cNvPr id="96" name="PlaceHolder 1"/>
          <p:cNvSpPr>
            <a:spLocks noGrp="1"/>
          </p:cNvSpPr>
          <p:nvPr>
            <p:ph type="sldNum" idx="3"/>
          </p:nvPr>
        </p:nvSpPr>
        <p:spPr>
          <a:xfrm>
            <a:off x="8739720" y="6247440"/>
            <a:ext cx="2821680" cy="458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tabLst>
                <a:tab algn="l" pos="723960"/>
                <a:tab algn="l" pos="1447920"/>
                <a:tab algn="l" pos="2171880"/>
              </a:tabLst>
              <a:defRPr b="0" lang="de-DE" sz="1800" spc="-1" strike="noStrike">
                <a:solidFill>
                  <a:srgbClr val="000000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  <a:tabLst>
                <a:tab algn="l" pos="723960"/>
                <a:tab algn="l" pos="1447920"/>
                <a:tab algn="l" pos="2171880"/>
              </a:tabLst>
            </a:pPr>
            <a:fld id="{A84CF027-8121-4A0F-83E9-2299E16EA3F9}" type="slidenum">
              <a:rPr b="0" lang="de-DE" sz="1800" spc="-1" strike="noStrike">
                <a:solidFill>
                  <a:srgbClr val="000000"/>
                </a:solidFill>
                <a:latin typeface="Calibri"/>
              </a:rPr>
              <a:t>&lt;Foliennummer&gt;</a:t>
            </a:fld>
            <a:endParaRPr b="0" lang="de-AT" sz="1800" spc="-1" strike="noStrike">
              <a:latin typeface="Times New Roman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de-AT" sz="4400" spc="-1" strike="noStrike">
                <a:latin typeface="Arial"/>
              </a:rPr>
              <a:t>Format des Titeltextes durch Klicken bearbeiten</a:t>
            </a:r>
            <a:endParaRPr b="0" lang="de-AT" sz="44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AT" sz="3200" spc="-1" strike="noStrike">
                <a:latin typeface="Arial"/>
              </a:rPr>
              <a:t>Format des Gliederungstextes durch Klicken bearbeiten</a:t>
            </a:r>
            <a:endParaRPr b="0" lang="de-AT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AT" sz="2800" spc="-1" strike="noStrike">
                <a:latin typeface="Arial"/>
              </a:rPr>
              <a:t>Zweite Gliederungsebene</a:t>
            </a:r>
            <a:endParaRPr b="0" lang="de-AT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AT" sz="2400" spc="-1" strike="noStrike">
                <a:latin typeface="Arial"/>
              </a:rPr>
              <a:t>Dritte Gliederungsebene</a:t>
            </a:r>
            <a:endParaRPr b="0" lang="de-AT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AT" sz="2000" spc="-1" strike="noStrike">
                <a:latin typeface="Arial"/>
              </a:rPr>
              <a:t>Vierte Gliederungsebene</a:t>
            </a:r>
            <a:endParaRPr b="0" lang="de-AT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AT" sz="2000" spc="-1" strike="noStrike">
                <a:latin typeface="Arial"/>
              </a:rPr>
              <a:t>Fünfte Gliederungsebene</a:t>
            </a:r>
            <a:endParaRPr b="0" lang="de-AT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AT" sz="2000" spc="-1" strike="noStrike">
                <a:latin typeface="Arial"/>
              </a:rPr>
              <a:t>Sechste Gliederungsebene</a:t>
            </a:r>
            <a:endParaRPr b="0" lang="de-AT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AT" sz="2000" spc="-1" strike="noStrike">
                <a:latin typeface="Arial"/>
              </a:rPr>
              <a:t>Siebte Gliederungsebene</a:t>
            </a:r>
            <a:endParaRPr b="0" lang="de-AT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9" Type="http://schemas.openxmlformats.org/officeDocument/2006/relationships/slideLayout" Target="../slideLayouts/slideLayout25.xml"/><Relationship Id="rId10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chart" Target="../charts/chart12.xml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1524600" y="1121760"/>
            <a:ext cx="9142200" cy="2387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5000" bIns="45000" anchor="b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subTitle"/>
          </p:nvPr>
        </p:nvSpPr>
        <p:spPr>
          <a:xfrm>
            <a:off x="1524600" y="3601800"/>
            <a:ext cx="9142200" cy="1655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28080" bIns="0" anchor="t">
            <a:noAutofit/>
          </a:bodyPr>
          <a:p>
            <a:pPr algn="ctr">
              <a:lnSpc>
                <a:spcPct val="93000"/>
              </a:lnSpc>
              <a:spcAft>
                <a:spcPts val="1426"/>
              </a:spcAft>
              <a:buNone/>
              <a:tabLst>
                <a:tab algn="l" pos="0"/>
              </a:tabLst>
            </a:pPr>
            <a:r>
              <a:rPr b="1" lang="de-AT" sz="5400" spc="-1" strike="noStrike">
                <a:solidFill>
                  <a:srgbClr val="000000"/>
                </a:solidFill>
                <a:latin typeface="Arial"/>
              </a:rPr>
              <a:t>Willkommen zur</a:t>
            </a:r>
            <a:endParaRPr b="0" lang="de-AT" sz="5400" spc="-1" strike="noStrike">
              <a:latin typeface="Arial"/>
            </a:endParaRPr>
          </a:p>
          <a:p>
            <a:pPr algn="ctr">
              <a:lnSpc>
                <a:spcPct val="93000"/>
              </a:lnSpc>
              <a:spcAft>
                <a:spcPts val="1426"/>
              </a:spcAft>
              <a:buNone/>
              <a:tabLst>
                <a:tab algn="l" pos="0"/>
              </a:tabLst>
            </a:pPr>
            <a:r>
              <a:rPr b="1" lang="de-AT" sz="54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1" lang="de-AT" sz="5400" spc="-1" strike="noStrike">
                <a:solidFill>
                  <a:srgbClr val="000000"/>
                </a:solidFill>
                <a:latin typeface="Arial"/>
              </a:rPr>
              <a:t>18. Generalversammlung</a:t>
            </a:r>
            <a:endParaRPr b="0" lang="de-AT" sz="5400" spc="-1" strike="noStrike">
              <a:latin typeface="Arial"/>
            </a:endParaRPr>
          </a:p>
        </p:txBody>
      </p:sp>
      <p:pic>
        <p:nvPicPr>
          <p:cNvPr id="143" name="Grafik 5" descr="Ein Bild, das Text, Gerät, Messanzeige enthält.&#10;&#10;Automatisch generierte Beschreibung"/>
          <p:cNvPicPr/>
          <p:nvPr/>
        </p:nvPicPr>
        <p:blipFill>
          <a:blip r:embed="rId1"/>
          <a:stretch/>
        </p:blipFill>
        <p:spPr>
          <a:xfrm>
            <a:off x="2073600" y="903600"/>
            <a:ext cx="8043840" cy="1916280"/>
          </a:xfrm>
          <a:prstGeom prst="rect">
            <a:avLst/>
          </a:prstGeom>
          <a:ln w="0">
            <a:noFill/>
          </a:ln>
        </p:spPr>
      </p:pic>
      <p:sp>
        <p:nvSpPr>
          <p:cNvPr id="144" name="Rechteck 6"/>
          <p:cNvSpPr/>
          <p:nvPr/>
        </p:nvSpPr>
        <p:spPr>
          <a:xfrm>
            <a:off x="9633960" y="0"/>
            <a:ext cx="2557440" cy="90288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566280" y="650880"/>
            <a:ext cx="10953000" cy="1131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5000" bIns="45000" anchor="t">
            <a:noAutofit/>
          </a:bodyPr>
          <a:p>
            <a:pPr>
              <a:lnSpc>
                <a:spcPct val="102000"/>
              </a:lnSpc>
              <a:buNone/>
            </a:pPr>
            <a:r>
              <a:rPr b="1" lang="de-AT" sz="4000" spc="-1" strike="noStrike">
                <a:solidFill>
                  <a:srgbClr val="000000"/>
                </a:solidFill>
                <a:latin typeface="Calibri"/>
                <a:ea typeface="Microsoft YaHei"/>
              </a:rPr>
              <a:t>AGENDA</a:t>
            </a:r>
            <a:endParaRPr b="0" lang="de-AT" sz="4000" spc="-1" strike="noStrike"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608760" y="1604160"/>
            <a:ext cx="10953000" cy="451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28080" bIns="0" anchor="t">
            <a:noAutofit/>
          </a:bodyPr>
          <a:p>
            <a:pPr marL="457200" indent="-457200">
              <a:lnSpc>
                <a:spcPct val="93000"/>
              </a:lnSpc>
              <a:spcAft>
                <a:spcPts val="1426"/>
              </a:spcAft>
              <a:buClr>
                <a:srgbClr val="000000"/>
              </a:buClr>
              <a:buFont typeface="Arial"/>
              <a:buChar char="•"/>
            </a:pPr>
            <a:r>
              <a:rPr b="0" lang="de-AT" sz="2400" spc="-1" strike="noStrike">
                <a:solidFill>
                  <a:srgbClr val="000000"/>
                </a:solidFill>
                <a:latin typeface="Arial"/>
              </a:rPr>
              <a:t>Worte des Präsidenten</a:t>
            </a:r>
            <a:endParaRPr b="0" lang="de-AT" sz="2400" spc="-1" strike="noStrike">
              <a:latin typeface="Arial"/>
            </a:endParaRPr>
          </a:p>
          <a:p>
            <a:pPr marL="457200" indent="-457200">
              <a:lnSpc>
                <a:spcPct val="93000"/>
              </a:lnSpc>
              <a:spcAft>
                <a:spcPts val="1426"/>
              </a:spcAft>
              <a:buClr>
                <a:srgbClr val="000000"/>
              </a:buClr>
              <a:buFont typeface="Arial"/>
              <a:buChar char="•"/>
            </a:pPr>
            <a:r>
              <a:rPr b="0" lang="de-AT" sz="2400" spc="-1" strike="noStrike">
                <a:solidFill>
                  <a:srgbClr val="000000"/>
                </a:solidFill>
                <a:latin typeface="Arial"/>
              </a:rPr>
              <a:t>Bericht des Generalsekretärs</a:t>
            </a:r>
            <a:endParaRPr b="0" lang="de-AT" sz="2400" spc="-1" strike="noStrike">
              <a:latin typeface="Arial"/>
            </a:endParaRPr>
          </a:p>
          <a:p>
            <a:pPr marL="457200" indent="-457200">
              <a:lnSpc>
                <a:spcPct val="93000"/>
              </a:lnSpc>
              <a:spcAft>
                <a:spcPts val="1426"/>
              </a:spcAft>
              <a:buClr>
                <a:srgbClr val="000000"/>
              </a:buClr>
              <a:buFont typeface="Arial"/>
              <a:buChar char="•"/>
            </a:pPr>
            <a:r>
              <a:rPr b="0" lang="de-AT" sz="2400" spc="-1" strike="noStrike">
                <a:solidFill>
                  <a:srgbClr val="000000"/>
                </a:solidFill>
                <a:latin typeface="Arial"/>
              </a:rPr>
              <a:t>Bericht der Finanzreferentin</a:t>
            </a:r>
            <a:endParaRPr b="0" lang="de-AT" sz="2400" spc="-1" strike="noStrike">
              <a:latin typeface="Arial"/>
            </a:endParaRPr>
          </a:p>
          <a:p>
            <a:pPr marL="457200" indent="-457200">
              <a:lnSpc>
                <a:spcPct val="93000"/>
              </a:lnSpc>
              <a:spcAft>
                <a:spcPts val="1426"/>
              </a:spcAft>
              <a:buClr>
                <a:srgbClr val="000000"/>
              </a:buClr>
              <a:buFont typeface="Arial"/>
              <a:buChar char="•"/>
            </a:pPr>
            <a:r>
              <a:rPr b="0" lang="de-AT" sz="2400" spc="-1" strike="noStrike">
                <a:solidFill>
                  <a:srgbClr val="000000"/>
                </a:solidFill>
                <a:latin typeface="Arial"/>
              </a:rPr>
              <a:t>Bericht der Kassaprüfer</a:t>
            </a:r>
            <a:endParaRPr b="0" lang="de-AT" sz="2400" spc="-1" strike="noStrike">
              <a:latin typeface="Arial"/>
            </a:endParaRPr>
          </a:p>
          <a:p>
            <a:pPr marL="457200" indent="-457200">
              <a:lnSpc>
                <a:spcPct val="93000"/>
              </a:lnSpc>
              <a:spcAft>
                <a:spcPts val="1426"/>
              </a:spcAft>
              <a:buClr>
                <a:srgbClr val="000000"/>
              </a:buClr>
              <a:buFont typeface="Arial"/>
              <a:buChar char="•"/>
            </a:pPr>
            <a:r>
              <a:rPr b="0" lang="de-AT" sz="2400" spc="-1" strike="noStrike">
                <a:solidFill>
                  <a:srgbClr val="000000"/>
                </a:solidFill>
                <a:latin typeface="Arial"/>
              </a:rPr>
              <a:t>Entlastung des Vorstandes</a:t>
            </a:r>
            <a:endParaRPr b="0" lang="de-AT" sz="2400" spc="-1" strike="noStrike">
              <a:latin typeface="Arial"/>
            </a:endParaRPr>
          </a:p>
          <a:p>
            <a:pPr marL="457200" indent="-457200">
              <a:lnSpc>
                <a:spcPct val="93000"/>
              </a:lnSpc>
              <a:spcAft>
                <a:spcPts val="1426"/>
              </a:spcAft>
              <a:buClr>
                <a:srgbClr val="000000"/>
              </a:buClr>
              <a:buFont typeface="Arial"/>
              <a:buChar char="•"/>
            </a:pPr>
            <a:r>
              <a:rPr b="0" lang="de-AT" sz="2400" spc="-1" strike="noStrike">
                <a:solidFill>
                  <a:srgbClr val="000000"/>
                </a:solidFill>
                <a:latin typeface="Arial"/>
              </a:rPr>
              <a:t>Wahl der Kassaprüfer</a:t>
            </a:r>
            <a:endParaRPr b="0" lang="de-AT" sz="2400" spc="-1" strike="noStrike">
              <a:latin typeface="Arial"/>
            </a:endParaRPr>
          </a:p>
          <a:p>
            <a:pPr marL="457200" indent="-457200">
              <a:lnSpc>
                <a:spcPct val="93000"/>
              </a:lnSpc>
              <a:spcAft>
                <a:spcPts val="1426"/>
              </a:spcAft>
              <a:buClr>
                <a:srgbClr val="000000"/>
              </a:buClr>
              <a:buFont typeface="Arial"/>
              <a:buChar char="•"/>
            </a:pPr>
            <a:r>
              <a:rPr b="0" lang="de-AT" sz="2400" spc="-1" strike="noStrike">
                <a:solidFill>
                  <a:srgbClr val="000000"/>
                </a:solidFill>
                <a:latin typeface="Arial"/>
              </a:rPr>
              <a:t>Anträge</a:t>
            </a:r>
            <a:endParaRPr b="0" lang="de-AT" sz="2400" spc="-1" strike="noStrike">
              <a:latin typeface="Arial"/>
            </a:endParaRPr>
          </a:p>
          <a:p>
            <a:pPr marL="457200" indent="-457200">
              <a:lnSpc>
                <a:spcPct val="93000"/>
              </a:lnSpc>
              <a:spcAft>
                <a:spcPts val="1426"/>
              </a:spcAft>
              <a:buClr>
                <a:srgbClr val="000000"/>
              </a:buClr>
              <a:buFont typeface="Arial"/>
              <a:buChar char="•"/>
            </a:pPr>
            <a:r>
              <a:rPr b="0" lang="de-AT" sz="2400" spc="-1" strike="noStrike">
                <a:solidFill>
                  <a:srgbClr val="000000"/>
                </a:solidFill>
                <a:latin typeface="Arial"/>
              </a:rPr>
              <a:t>Sonstiges</a:t>
            </a:r>
            <a:endParaRPr b="0" lang="de-AT" sz="2400" spc="-1" strike="noStrike">
              <a:latin typeface="Arial"/>
            </a:endParaRPr>
          </a:p>
          <a:p>
            <a:pPr>
              <a:lnSpc>
                <a:spcPct val="93000"/>
              </a:lnSpc>
              <a:spcAft>
                <a:spcPts val="1426"/>
              </a:spcAft>
              <a:buNone/>
            </a:pPr>
            <a:endParaRPr b="0" lang="de-AT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566280" y="650880"/>
            <a:ext cx="10953000" cy="1131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5000" bIns="45000" anchor="t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148" name="Inhaltsplatzhalter 2"/>
          <p:cNvSpPr/>
          <p:nvPr/>
        </p:nvSpPr>
        <p:spPr>
          <a:xfrm>
            <a:off x="761040" y="1617120"/>
            <a:ext cx="10953000" cy="45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0" rIns="0" tIns="28080" bIns="0" anchor="t">
            <a:noAutofit/>
          </a:bodyPr>
          <a:p>
            <a:pPr marL="343080" indent="-343080">
              <a:lnSpc>
                <a:spcPct val="93000"/>
              </a:lnSpc>
              <a:spcAft>
                <a:spcPts val="1426"/>
              </a:spcAft>
              <a:buNone/>
              <a:tabLst>
                <a:tab algn="l" pos="0"/>
              </a:tabLst>
            </a:pPr>
            <a:endParaRPr b="0" lang="de-AT" sz="3200" spc="-1" strike="noStrike">
              <a:latin typeface="Arial"/>
            </a:endParaRPr>
          </a:p>
          <a:p>
            <a:pPr marL="343080" indent="-343080">
              <a:lnSpc>
                <a:spcPct val="93000"/>
              </a:lnSpc>
              <a:spcAft>
                <a:spcPts val="1426"/>
              </a:spcAft>
              <a:buNone/>
              <a:tabLst>
                <a:tab algn="l" pos="0"/>
              </a:tabLst>
            </a:pPr>
            <a:endParaRPr b="0" lang="de-AT" sz="3200" spc="-1" strike="noStrike">
              <a:latin typeface="Arial"/>
            </a:endParaRPr>
          </a:p>
          <a:p>
            <a:pPr marL="343080" indent="-343080" algn="ctr">
              <a:lnSpc>
                <a:spcPct val="93000"/>
              </a:lnSpc>
              <a:spcAft>
                <a:spcPts val="1426"/>
              </a:spcAft>
              <a:buNone/>
              <a:tabLst>
                <a:tab algn="l" pos="0"/>
              </a:tabLst>
            </a:pPr>
            <a:r>
              <a:rPr b="1" lang="de-AT" sz="4000" spc="-1" strike="noStrike">
                <a:solidFill>
                  <a:srgbClr val="000000"/>
                </a:solidFill>
                <a:latin typeface="Arial"/>
                <a:ea typeface="DejaVu Sans"/>
              </a:rPr>
              <a:t>Worte des Präsidenten</a:t>
            </a:r>
            <a:endParaRPr b="0" lang="de-AT" sz="4000" spc="-1" strike="noStrike">
              <a:latin typeface="Arial"/>
            </a:endParaRPr>
          </a:p>
          <a:p>
            <a:pPr marL="343080" indent="-343080">
              <a:lnSpc>
                <a:spcPct val="93000"/>
              </a:lnSpc>
              <a:spcAft>
                <a:spcPts val="1426"/>
              </a:spcAft>
              <a:buNone/>
              <a:tabLst>
                <a:tab algn="l" pos="0"/>
              </a:tabLst>
            </a:pPr>
            <a:endParaRPr b="0" lang="de-AT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566280" y="650880"/>
            <a:ext cx="10953000" cy="1131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5000" bIns="45000" anchor="t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/>
          </p:nvPr>
        </p:nvSpPr>
        <p:spPr>
          <a:xfrm>
            <a:off x="608760" y="1604160"/>
            <a:ext cx="10953000" cy="451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28080" bIns="0" anchor="t">
            <a:noAutofit/>
          </a:bodyPr>
          <a:p>
            <a:pPr marL="343080" indent="-343080">
              <a:lnSpc>
                <a:spcPct val="93000"/>
              </a:lnSpc>
              <a:spcAft>
                <a:spcPts val="1426"/>
              </a:spcAft>
              <a:buNone/>
              <a:tabLst>
                <a:tab algn="l" pos="0"/>
              </a:tabLst>
            </a:pPr>
            <a:endParaRPr b="0" lang="de-AT" sz="3200" spc="-1" strike="noStrike">
              <a:latin typeface="Arial"/>
            </a:endParaRPr>
          </a:p>
          <a:p>
            <a:pPr marL="343080" indent="-343080">
              <a:lnSpc>
                <a:spcPct val="93000"/>
              </a:lnSpc>
              <a:spcAft>
                <a:spcPts val="1426"/>
              </a:spcAft>
              <a:buNone/>
              <a:tabLst>
                <a:tab algn="l" pos="0"/>
              </a:tabLst>
            </a:pPr>
            <a:endParaRPr b="0" lang="de-AT" sz="3200" spc="-1" strike="noStrike">
              <a:latin typeface="Arial"/>
            </a:endParaRPr>
          </a:p>
          <a:p>
            <a:pPr marL="343080" indent="-343080" algn="ctr">
              <a:lnSpc>
                <a:spcPct val="93000"/>
              </a:lnSpc>
              <a:spcAft>
                <a:spcPts val="1426"/>
              </a:spcAft>
              <a:buNone/>
              <a:tabLst>
                <a:tab algn="l" pos="0"/>
              </a:tabLst>
            </a:pPr>
            <a:r>
              <a:rPr b="1" lang="de-AT" sz="4000" spc="-1" strike="noStrike">
                <a:solidFill>
                  <a:srgbClr val="000000"/>
                </a:solidFill>
                <a:latin typeface="Arial"/>
              </a:rPr>
              <a:t>Bericht des Generalsekretärs</a:t>
            </a:r>
            <a:endParaRPr b="0" lang="de-AT" sz="4000" spc="-1" strike="noStrike">
              <a:latin typeface="Arial"/>
            </a:endParaRPr>
          </a:p>
          <a:p>
            <a:pPr marL="343080" indent="-343080">
              <a:lnSpc>
                <a:spcPct val="93000"/>
              </a:lnSpc>
              <a:spcAft>
                <a:spcPts val="1426"/>
              </a:spcAft>
              <a:buNone/>
              <a:tabLst>
                <a:tab algn="l" pos="0"/>
              </a:tabLst>
            </a:pPr>
            <a:endParaRPr b="0" lang="de-AT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566280" y="650880"/>
            <a:ext cx="10953000" cy="1131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5000" bIns="45000" anchor="t">
            <a:noAutofit/>
          </a:bodyPr>
          <a:p>
            <a:pPr>
              <a:lnSpc>
                <a:spcPct val="102000"/>
              </a:lnSpc>
              <a:buNone/>
            </a:pPr>
            <a:r>
              <a:rPr b="1" lang="de-AT" sz="4400" spc="-1" strike="noStrike">
                <a:solidFill>
                  <a:srgbClr val="000000"/>
                </a:solidFill>
                <a:latin typeface="Calibri"/>
                <a:ea typeface="Microsoft YaHei"/>
              </a:rPr>
              <a:t>Das Vereinsjahr 2022/2023</a:t>
            </a:r>
            <a:endParaRPr b="0" lang="de-AT" sz="4400" spc="-1" strike="noStrike"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/>
          </p:nvPr>
        </p:nvSpPr>
        <p:spPr>
          <a:xfrm>
            <a:off x="608760" y="1604160"/>
            <a:ext cx="10953000" cy="451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28080" bIns="0" anchor="t">
            <a:noAutofit/>
          </a:bodyPr>
          <a:p>
            <a:pPr>
              <a:lnSpc>
                <a:spcPct val="93000"/>
              </a:lnSpc>
              <a:spcAft>
                <a:spcPts val="1426"/>
              </a:spcAft>
              <a:buNone/>
            </a:pPr>
            <a:endParaRPr b="0" lang="de-AT" sz="3200" spc="-1" strike="noStrike">
              <a:latin typeface="Arial"/>
            </a:endParaRPr>
          </a:p>
          <a:p>
            <a:pPr marL="457200" indent="-457200">
              <a:lnSpc>
                <a:spcPct val="93000"/>
              </a:lnSpc>
              <a:spcAft>
                <a:spcPts val="1426"/>
              </a:spcAft>
              <a:buClr>
                <a:srgbClr val="000000"/>
              </a:buClr>
              <a:buFont typeface="Arial"/>
              <a:buChar char="•"/>
            </a:pP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22.03. 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Bildungsreise RIVOLTO</a:t>
            </a:r>
            <a:endParaRPr b="0" lang="de-AT" sz="3200" spc="-1" strike="noStrike">
              <a:latin typeface="Arial"/>
            </a:endParaRPr>
          </a:p>
          <a:p>
            <a:pPr marL="457200" indent="-457200">
              <a:lnSpc>
                <a:spcPct val="93000"/>
              </a:lnSpc>
              <a:spcAft>
                <a:spcPts val="1426"/>
              </a:spcAft>
              <a:buClr>
                <a:srgbClr val="000000"/>
              </a:buClr>
              <a:buFont typeface="Arial"/>
              <a:buChar char="•"/>
            </a:pP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20.07.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Vortrag „Luftkrieg im 20. Jahrhundert“</a:t>
            </a:r>
            <a:br>
              <a:rPr sz="3200"/>
            </a:b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“Aufbauplan Luftstreitkräfte ÖBH“</a:t>
            </a:r>
            <a:endParaRPr b="0" lang="de-AT" sz="3200" spc="-1" strike="noStrike">
              <a:latin typeface="Arial"/>
            </a:endParaRPr>
          </a:p>
          <a:p>
            <a:pPr>
              <a:lnSpc>
                <a:spcPct val="93000"/>
              </a:lnSpc>
              <a:spcAft>
                <a:spcPts val="1426"/>
              </a:spcAft>
              <a:buNone/>
            </a:pPr>
            <a:endParaRPr b="0" lang="de-AT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" descr=""/>
          <p:cNvPicPr/>
          <p:nvPr/>
        </p:nvPicPr>
        <p:blipFill>
          <a:blip r:embed="rId1"/>
          <a:srcRect l="0" t="0" r="0" b="4734"/>
          <a:stretch/>
        </p:blipFill>
        <p:spPr>
          <a:xfrm>
            <a:off x="6660000" y="3548160"/>
            <a:ext cx="5590800" cy="3309480"/>
          </a:xfrm>
          <a:prstGeom prst="rect">
            <a:avLst/>
          </a:prstGeom>
          <a:ln w="0">
            <a:noFill/>
          </a:ln>
        </p:spPr>
      </p:pic>
      <p:pic>
        <p:nvPicPr>
          <p:cNvPr id="154" name="" descr=""/>
          <p:cNvPicPr/>
          <p:nvPr/>
        </p:nvPicPr>
        <p:blipFill>
          <a:blip r:embed="rId2"/>
          <a:srcRect l="5267" t="5103" r="13974" b="0"/>
          <a:stretch/>
        </p:blipFill>
        <p:spPr>
          <a:xfrm>
            <a:off x="6808680" y="0"/>
            <a:ext cx="5410440" cy="3940920"/>
          </a:xfrm>
          <a:prstGeom prst="rect">
            <a:avLst/>
          </a:prstGeom>
          <a:ln w="0">
            <a:noFill/>
          </a:ln>
        </p:spPr>
      </p:pic>
      <p:pic>
        <p:nvPicPr>
          <p:cNvPr id="155" name="" descr=""/>
          <p:cNvPicPr/>
          <p:nvPr/>
        </p:nvPicPr>
        <p:blipFill>
          <a:blip r:embed="rId3"/>
          <a:srcRect l="0" t="0" r="9074" b="0"/>
          <a:stretch/>
        </p:blipFill>
        <p:spPr>
          <a:xfrm>
            <a:off x="3881880" y="-7920"/>
            <a:ext cx="3677760" cy="2505240"/>
          </a:xfrm>
          <a:prstGeom prst="rect">
            <a:avLst/>
          </a:prstGeom>
          <a:ln w="0">
            <a:noFill/>
          </a:ln>
        </p:spPr>
      </p:pic>
      <p:pic>
        <p:nvPicPr>
          <p:cNvPr id="156" name="" descr=""/>
          <p:cNvPicPr/>
          <p:nvPr/>
        </p:nvPicPr>
        <p:blipFill>
          <a:blip r:embed="rId4"/>
          <a:stretch/>
        </p:blipFill>
        <p:spPr>
          <a:xfrm>
            <a:off x="-10800" y="-28440"/>
            <a:ext cx="3940920" cy="2640960"/>
          </a:xfrm>
          <a:prstGeom prst="rect">
            <a:avLst/>
          </a:prstGeom>
          <a:ln w="0">
            <a:noFill/>
          </a:ln>
        </p:spPr>
      </p:pic>
      <p:pic>
        <p:nvPicPr>
          <p:cNvPr id="157" name="" descr=""/>
          <p:cNvPicPr/>
          <p:nvPr/>
        </p:nvPicPr>
        <p:blipFill>
          <a:blip r:embed="rId5"/>
          <a:srcRect l="0" t="2340" r="0" b="0"/>
          <a:stretch/>
        </p:blipFill>
        <p:spPr>
          <a:xfrm>
            <a:off x="11520" y="2000160"/>
            <a:ext cx="4730400" cy="2913120"/>
          </a:xfrm>
          <a:prstGeom prst="rect">
            <a:avLst/>
          </a:prstGeom>
          <a:ln w="0">
            <a:noFill/>
          </a:ln>
        </p:spPr>
      </p:pic>
      <p:pic>
        <p:nvPicPr>
          <p:cNvPr id="158" name="" descr=""/>
          <p:cNvPicPr/>
          <p:nvPr/>
        </p:nvPicPr>
        <p:blipFill>
          <a:blip r:embed="rId6"/>
          <a:srcRect l="0" t="10587" r="0" b="0"/>
          <a:stretch/>
        </p:blipFill>
        <p:spPr>
          <a:xfrm>
            <a:off x="11520" y="4417200"/>
            <a:ext cx="6648480" cy="2422800"/>
          </a:xfrm>
          <a:prstGeom prst="rect">
            <a:avLst/>
          </a:prstGeom>
          <a:ln w="0">
            <a:noFill/>
          </a:ln>
        </p:spPr>
      </p:pic>
      <p:pic>
        <p:nvPicPr>
          <p:cNvPr id="159" name="" descr=""/>
          <p:cNvPicPr/>
          <p:nvPr/>
        </p:nvPicPr>
        <p:blipFill>
          <a:blip r:embed="rId7"/>
          <a:srcRect l="0" t="0" r="0" b="16396"/>
          <a:stretch/>
        </p:blipFill>
        <p:spPr>
          <a:xfrm>
            <a:off x="4690080" y="1801440"/>
            <a:ext cx="2234160" cy="2890080"/>
          </a:xfrm>
          <a:prstGeom prst="rect">
            <a:avLst/>
          </a:prstGeom>
          <a:ln w="0">
            <a:noFill/>
          </a:ln>
        </p:spPr>
      </p:pic>
      <p:pic>
        <p:nvPicPr>
          <p:cNvPr id="160" name="" descr=""/>
          <p:cNvPicPr/>
          <p:nvPr/>
        </p:nvPicPr>
        <p:blipFill>
          <a:blip r:embed="rId8"/>
          <a:stretch/>
        </p:blipFill>
        <p:spPr>
          <a:xfrm>
            <a:off x="7882200" y="2612520"/>
            <a:ext cx="2604240" cy="17416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1" name=""/>
          <p:cNvGraphicFramePr/>
          <p:nvPr/>
        </p:nvGraphicFramePr>
        <p:xfrm>
          <a:off x="441360" y="1368360"/>
          <a:ext cx="9003600" cy="4657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66280" y="650880"/>
            <a:ext cx="10953000" cy="1131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5000" bIns="45000" anchor="t">
            <a:noAutofit/>
          </a:bodyPr>
          <a:p>
            <a:pPr>
              <a:lnSpc>
                <a:spcPct val="102000"/>
              </a:lnSpc>
              <a:buNone/>
            </a:pPr>
            <a:r>
              <a:rPr b="1" lang="de-AT" sz="4400" spc="-1" strike="noStrike">
                <a:solidFill>
                  <a:srgbClr val="000000"/>
                </a:solidFill>
                <a:latin typeface="Calibri"/>
                <a:ea typeface="Microsoft YaHei"/>
              </a:rPr>
              <a:t>Mitgliederstatistik</a:t>
            </a:r>
            <a:endParaRPr b="0" lang="de-AT" sz="4400" spc="-1" strike="noStrike">
              <a:latin typeface="Arial"/>
            </a:endParaRPr>
          </a:p>
        </p:txBody>
      </p:sp>
      <p:sp>
        <p:nvSpPr>
          <p:cNvPr id="163" name="Textfeld 3"/>
          <p:cNvSpPr/>
          <p:nvPr/>
        </p:nvSpPr>
        <p:spPr>
          <a:xfrm>
            <a:off x="8516520" y="1563840"/>
            <a:ext cx="3564360" cy="699120"/>
          </a:xfrm>
          <a:prstGeom prst="rect">
            <a:avLst/>
          </a:prstGeom>
          <a:noFill/>
          <a:ln w="254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de-AT" sz="4000" spc="-1" strike="noStrike">
                <a:solidFill>
                  <a:srgbClr val="32946a"/>
                </a:solidFill>
                <a:latin typeface="Arial"/>
                <a:ea typeface="DejaVu Sans"/>
              </a:rPr>
              <a:t>418 Mitglieder</a:t>
            </a:r>
            <a:endParaRPr b="0" lang="de-AT" sz="4000" spc="-1" strike="noStrike">
              <a:latin typeface="Arial"/>
            </a:endParaRPr>
          </a:p>
        </p:txBody>
      </p:sp>
      <p:sp>
        <p:nvSpPr>
          <p:cNvPr id="164" name="Textfeld 18"/>
          <p:cNvSpPr/>
          <p:nvPr/>
        </p:nvSpPr>
        <p:spPr>
          <a:xfrm>
            <a:off x="9711000" y="4523760"/>
            <a:ext cx="2364840" cy="1187640"/>
          </a:xfrm>
          <a:prstGeom prst="rect">
            <a:avLst/>
          </a:prstGeom>
          <a:noFill/>
          <a:ln w="254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de-AT" sz="2400" spc="-1" strike="noStrike">
                <a:solidFill>
                  <a:srgbClr val="0070c0"/>
                </a:solidFill>
                <a:latin typeface="Arial"/>
                <a:ea typeface="DejaVu Sans"/>
              </a:rPr>
              <a:t>25 Eintritte</a:t>
            </a:r>
            <a:endParaRPr b="0" lang="de-AT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  </a:t>
            </a:r>
            <a:r>
              <a:rPr b="1" lang="de-AT" sz="2400" spc="-1" strike="noStrike">
                <a:solidFill>
                  <a:srgbClr val="c00000"/>
                </a:solidFill>
                <a:latin typeface="Arial"/>
                <a:ea typeface="DejaVu Sans"/>
              </a:rPr>
              <a:t>2 Austritte</a:t>
            </a:r>
            <a:endParaRPr b="0" lang="de-AT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de-AT" sz="2400" spc="-1" strike="noStrike">
                <a:solidFill>
                  <a:srgbClr val="7030a0"/>
                </a:solidFill>
                <a:latin typeface="Arial"/>
                <a:ea typeface="DejaVu Sans"/>
              </a:rPr>
              <a:t>  </a:t>
            </a:r>
            <a:r>
              <a:rPr b="1" lang="de-AT" sz="2400" spc="-1" strike="noStrike">
                <a:solidFill>
                  <a:srgbClr val="7030a0"/>
                </a:solidFill>
                <a:latin typeface="Arial"/>
                <a:ea typeface="DejaVu Sans"/>
              </a:rPr>
              <a:t>6 Verstorbene</a:t>
            </a:r>
            <a:endParaRPr b="0" lang="de-AT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66280" y="650880"/>
            <a:ext cx="10953000" cy="1131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5000" bIns="45000" anchor="t">
            <a:noAutofit/>
          </a:bodyPr>
          <a:p>
            <a:pPr>
              <a:lnSpc>
                <a:spcPct val="102000"/>
              </a:lnSpc>
              <a:buNone/>
            </a:pPr>
            <a:r>
              <a:rPr b="1" lang="de-AT" sz="4400" spc="-1" strike="noStrike">
                <a:solidFill>
                  <a:srgbClr val="000000"/>
                </a:solidFill>
                <a:latin typeface="Calibri"/>
                <a:ea typeface="Microsoft YaHei"/>
              </a:rPr>
              <a:t>Neue Mitglieder 2023</a:t>
            </a:r>
            <a:endParaRPr b="0" lang="de-AT" sz="4400" spc="-1" strike="noStrike">
              <a:latin typeface="Arial"/>
            </a:endParaRPr>
          </a:p>
        </p:txBody>
      </p:sp>
      <p:sp>
        <p:nvSpPr>
          <p:cNvPr id="166" name="Textfeld 7"/>
          <p:cNvSpPr/>
          <p:nvPr/>
        </p:nvSpPr>
        <p:spPr>
          <a:xfrm>
            <a:off x="672120" y="1423080"/>
            <a:ext cx="4547880" cy="483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BERGER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Siegfried</a:t>
            </a:r>
            <a:endParaRPr b="0" lang="de-AT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BODNER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Arthur</a:t>
            </a:r>
            <a:endParaRPr b="0" lang="de-AT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BODNER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Christian</a:t>
            </a:r>
            <a:endParaRPr b="0" lang="de-AT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BRENTER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Sebastian</a:t>
            </a:r>
            <a:endParaRPr b="0" lang="de-AT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DUSCHL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Roland</a:t>
            </a:r>
            <a:endParaRPr b="0" lang="de-AT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ENGWICHT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Werner</a:t>
            </a:r>
            <a:endParaRPr b="0" lang="de-AT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FALGER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Andreas</a:t>
            </a:r>
            <a:endParaRPr b="0" lang="de-AT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FALGER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Pascal</a:t>
            </a:r>
            <a:endParaRPr b="0" lang="de-AT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FALKENSTEINER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Regina</a:t>
            </a:r>
            <a:endParaRPr b="0" lang="de-AT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FUSZKO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Fritz</a:t>
            </a:r>
            <a:endParaRPr b="0" lang="de-AT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INTERKÖRNER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Hermine</a:t>
            </a:r>
            <a:endParaRPr b="0" lang="de-AT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KRASSER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Karoline</a:t>
            </a:r>
            <a:endParaRPr b="0" lang="de-AT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PIRZL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Jürgen</a:t>
            </a:r>
            <a:endParaRPr b="0" lang="de-AT" sz="2400" spc="-1" strike="noStrike">
              <a:latin typeface="Arial"/>
            </a:endParaRPr>
          </a:p>
        </p:txBody>
      </p:sp>
      <p:sp>
        <p:nvSpPr>
          <p:cNvPr id="167" name="Rechteck 8"/>
          <p:cNvSpPr/>
          <p:nvPr/>
        </p:nvSpPr>
        <p:spPr>
          <a:xfrm>
            <a:off x="6278040" y="1428840"/>
            <a:ext cx="5421960" cy="447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PREISSL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Herbert</a:t>
            </a:r>
            <a:endParaRPr b="0" lang="de-AT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ROBL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Andreas</a:t>
            </a:r>
            <a:endParaRPr b="0" lang="de-AT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RUDOLF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Marcel</a:t>
            </a:r>
            <a:endParaRPr b="0" lang="de-AT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SCHMOTZ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Wilhelm</a:t>
            </a:r>
            <a:endParaRPr b="0" lang="de-AT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SIFFERLINGER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Nikolaus August</a:t>
            </a:r>
            <a:endParaRPr b="0" lang="de-AT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SULZBACHER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Stefan</a:t>
            </a:r>
            <a:endParaRPr b="0" lang="de-AT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TAFEIT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Markus</a:t>
            </a:r>
            <a:endParaRPr b="0" lang="de-AT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WABNEGGER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Cornelia</a:t>
            </a:r>
            <a:endParaRPr b="0" lang="de-AT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WETZSTEIN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Roswitha</a:t>
            </a:r>
            <a:endParaRPr b="0" lang="de-AT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WIESER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Franz</a:t>
            </a:r>
            <a:endParaRPr b="0" lang="de-AT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WUSEM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Hildegard</a:t>
            </a:r>
            <a:endParaRPr b="0" lang="de-AT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ZIMA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  <a:ea typeface="DejaVu Sans"/>
              </a:rPr>
              <a:t>Leonard</a:t>
            </a:r>
            <a:endParaRPr b="0" lang="de-AT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Rechteck 2"/>
          <p:cNvSpPr/>
          <p:nvPr/>
        </p:nvSpPr>
        <p:spPr>
          <a:xfrm>
            <a:off x="9644760" y="0"/>
            <a:ext cx="2546640" cy="65016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566280" y="650880"/>
            <a:ext cx="10953000" cy="1131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5000" bIns="45000" anchor="t">
            <a:noAutofit/>
          </a:bodyPr>
          <a:p>
            <a:pPr>
              <a:lnSpc>
                <a:spcPct val="102000"/>
              </a:lnSpc>
              <a:buNone/>
            </a:pPr>
            <a:r>
              <a:rPr b="1" lang="de-AT" sz="4400" spc="-1" strike="noStrike">
                <a:solidFill>
                  <a:srgbClr val="000000"/>
                </a:solidFill>
                <a:latin typeface="Calibri"/>
                <a:ea typeface="Microsoft YaHei"/>
              </a:rPr>
              <a:t>Verstorbene Mitglieder 2023</a:t>
            </a:r>
            <a:endParaRPr b="0" lang="de-AT" sz="4400" spc="-1" strike="noStrike">
              <a:latin typeface="Arial"/>
            </a:endParaRPr>
          </a:p>
        </p:txBody>
      </p:sp>
      <p:pic>
        <p:nvPicPr>
          <p:cNvPr id="170" name="Grafik 4" descr=""/>
          <p:cNvPicPr/>
          <p:nvPr/>
        </p:nvPicPr>
        <p:blipFill>
          <a:blip r:embed="rId1"/>
          <a:stretch/>
        </p:blipFill>
        <p:spPr>
          <a:xfrm>
            <a:off x="9082440" y="325440"/>
            <a:ext cx="2847960" cy="4275000"/>
          </a:xfrm>
          <a:prstGeom prst="rect">
            <a:avLst/>
          </a:prstGeom>
          <a:ln w="0">
            <a:noFill/>
          </a:ln>
        </p:spPr>
      </p:pic>
      <p:sp>
        <p:nvSpPr>
          <p:cNvPr id="171" name="Rechteck 3"/>
          <p:cNvSpPr/>
          <p:nvPr/>
        </p:nvSpPr>
        <p:spPr>
          <a:xfrm>
            <a:off x="0" y="0"/>
            <a:ext cx="12191400" cy="6247800"/>
          </a:xfrm>
          <a:prstGeom prst="rect">
            <a:avLst/>
          </a:prstGeom>
          <a:noFill/>
          <a:ln w="1270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72" name="Textfeld 6"/>
          <p:cNvSpPr/>
          <p:nvPr/>
        </p:nvSpPr>
        <p:spPr>
          <a:xfrm>
            <a:off x="410760" y="2544840"/>
            <a:ext cx="8856360" cy="301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de-AT" sz="3200" spc="-1" strike="noStrike">
                <a:solidFill>
                  <a:srgbClr val="000000"/>
                </a:solidFill>
                <a:latin typeface="Arial"/>
                <a:ea typeface="DejaVu Sans"/>
              </a:rPr>
              <a:t>BAIER Wolfgang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  <a:ea typeface="DejaVu Sans"/>
              </a:rPr>
              <a:t>(geb. 1945)</a:t>
            </a:r>
            <a:endParaRPr b="0" lang="de-AT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de-AT" sz="3200" spc="-1" strike="noStrike">
                <a:solidFill>
                  <a:srgbClr val="000000"/>
                </a:solidFill>
                <a:latin typeface="Arial"/>
                <a:ea typeface="DejaVu Sans"/>
              </a:rPr>
              <a:t>HANSS Gebhard 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  <a:ea typeface="DejaVu Sans"/>
              </a:rPr>
              <a:t>(geb. 1937)</a:t>
            </a:r>
            <a:endParaRPr b="0" lang="de-AT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de-AT" sz="3200" spc="-1" strike="noStrike">
                <a:solidFill>
                  <a:srgbClr val="000000"/>
                </a:solidFill>
                <a:latin typeface="Arial"/>
                <a:ea typeface="DejaVu Sans"/>
              </a:rPr>
              <a:t>HINTERSTOISSER Nikolaus 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  <a:ea typeface="DejaVu Sans"/>
              </a:rPr>
              <a:t>(geb. 1926)</a:t>
            </a:r>
            <a:endParaRPr b="0" lang="de-AT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de-AT" sz="3200" spc="-1" strike="noStrike">
                <a:solidFill>
                  <a:srgbClr val="000000"/>
                </a:solidFill>
                <a:latin typeface="Arial"/>
                <a:ea typeface="DejaVu Sans"/>
              </a:rPr>
              <a:t>TRISKA Elfriede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  <a:ea typeface="DejaVu Sans"/>
              </a:rPr>
              <a:t>(geb. 1947)</a:t>
            </a:r>
            <a:endParaRPr b="0" lang="de-AT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de-AT" sz="3200" spc="-1" strike="noStrike">
                <a:solidFill>
                  <a:srgbClr val="000000"/>
                </a:solidFill>
                <a:latin typeface="Arial"/>
                <a:ea typeface="DejaVu Sans"/>
              </a:rPr>
              <a:t>TUTTINGER Claudia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  <a:ea typeface="DejaVu Sans"/>
              </a:rPr>
              <a:t>(geb. 1970)</a:t>
            </a:r>
            <a:endParaRPr b="0" lang="de-AT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de-AT" sz="3200" spc="-1" strike="noStrike">
                <a:solidFill>
                  <a:srgbClr val="000000"/>
                </a:solidFill>
                <a:latin typeface="Arial"/>
                <a:ea typeface="DejaVu Sans"/>
              </a:rPr>
              <a:t>WAGNER Richard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  <a:ea typeface="DejaVu Sans"/>
              </a:rPr>
              <a:t>(geb. 1949)</a:t>
            </a:r>
            <a:endParaRPr b="0" lang="de-AT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566280" y="650880"/>
            <a:ext cx="10953000" cy="1131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5000" bIns="45000" anchor="t">
            <a:noAutofit/>
          </a:bodyPr>
          <a:p>
            <a:pPr>
              <a:lnSpc>
                <a:spcPct val="102000"/>
              </a:lnSpc>
              <a:buNone/>
            </a:pPr>
            <a:r>
              <a:rPr b="1" lang="de-AT" sz="4400" spc="-1" strike="noStrike">
                <a:solidFill>
                  <a:srgbClr val="000000"/>
                </a:solidFill>
                <a:latin typeface="Calibri"/>
                <a:ea typeface="Microsoft YaHei"/>
              </a:rPr>
              <a:t>Vereinsarbeit</a:t>
            </a:r>
            <a:endParaRPr b="0" lang="de-AT" sz="4400" spc="-1" strike="noStrike"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/>
          </p:nvPr>
        </p:nvSpPr>
        <p:spPr>
          <a:xfrm>
            <a:off x="619200" y="2074320"/>
            <a:ext cx="10953000" cy="451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28080" bIns="0" anchor="t">
            <a:noAutofit/>
          </a:bodyPr>
          <a:p>
            <a:pPr marL="457200" indent="-457200">
              <a:lnSpc>
                <a:spcPct val="93000"/>
              </a:lnSpc>
              <a:spcAft>
                <a:spcPts val="1426"/>
              </a:spcAft>
              <a:buClr>
                <a:srgbClr val="000000"/>
              </a:buClr>
              <a:buFont typeface="Arial"/>
              <a:buChar char="•"/>
            </a:pP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Täglich E-Mails (Fragen, Bestellungen, Infos…)</a:t>
            </a:r>
            <a:endParaRPr b="0" lang="de-AT" sz="3200" spc="-1" strike="noStrike">
              <a:latin typeface="Arial"/>
            </a:endParaRPr>
          </a:p>
          <a:p>
            <a:pPr marL="457200" indent="-457200">
              <a:lnSpc>
                <a:spcPct val="93000"/>
              </a:lnSpc>
              <a:spcAft>
                <a:spcPts val="1426"/>
              </a:spcAft>
              <a:buClr>
                <a:srgbClr val="000000"/>
              </a:buClr>
              <a:buFont typeface="Arial"/>
              <a:buChar char="•"/>
            </a:pP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5 Präsidiumssitzungen </a:t>
            </a:r>
            <a:endParaRPr b="0" lang="de-AT" sz="3200" spc="-1" strike="noStrike">
              <a:latin typeface="Arial"/>
            </a:endParaRPr>
          </a:p>
          <a:p>
            <a:pPr marL="457200" indent="-457200">
              <a:lnSpc>
                <a:spcPct val="93000"/>
              </a:lnSpc>
              <a:spcAft>
                <a:spcPts val="1426"/>
              </a:spcAft>
              <a:buClr>
                <a:srgbClr val="000000"/>
              </a:buClr>
              <a:buFont typeface="Arial"/>
              <a:buChar char="•"/>
            </a:pP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5 Bulletins</a:t>
            </a:r>
            <a:endParaRPr b="0" lang="de-AT" sz="3200" spc="-1" strike="noStrike">
              <a:latin typeface="Arial"/>
            </a:endParaRPr>
          </a:p>
          <a:p>
            <a:pPr marL="457200" indent="-457200">
              <a:lnSpc>
                <a:spcPct val="93000"/>
              </a:lnSpc>
              <a:spcAft>
                <a:spcPts val="1426"/>
              </a:spcAft>
              <a:buClr>
                <a:srgbClr val="000000"/>
              </a:buClr>
              <a:buFont typeface="Arial"/>
              <a:buChar char="•"/>
            </a:pP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Internet-Shop</a:t>
            </a:r>
            <a:endParaRPr b="0" lang="de-AT" sz="3200" spc="-1" strike="noStrike">
              <a:latin typeface="Arial"/>
            </a:endParaRPr>
          </a:p>
          <a:p>
            <a:pPr marL="457200" indent="-457200">
              <a:lnSpc>
                <a:spcPct val="93000"/>
              </a:lnSpc>
              <a:spcAft>
                <a:spcPts val="1426"/>
              </a:spcAft>
              <a:buClr>
                <a:srgbClr val="000000"/>
              </a:buClr>
              <a:buFont typeface="Arial"/>
              <a:buChar char="•"/>
            </a:pP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Stammtische: Steiermark, Oberösterreich, Kärnten</a:t>
            </a:r>
            <a:endParaRPr b="0" lang="de-AT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66280" y="650880"/>
            <a:ext cx="10953000" cy="1131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5000" bIns="45000" anchor="t">
            <a:noAutofit/>
          </a:bodyPr>
          <a:p>
            <a:pPr>
              <a:lnSpc>
                <a:spcPct val="102000"/>
              </a:lnSpc>
              <a:buNone/>
            </a:pPr>
            <a:r>
              <a:rPr b="1" lang="de-AT" sz="4400" spc="-1" strike="noStrike">
                <a:solidFill>
                  <a:srgbClr val="000000"/>
                </a:solidFill>
                <a:latin typeface="Calibri"/>
                <a:ea typeface="Microsoft YaHei"/>
              </a:rPr>
              <a:t>Stammtisch Steiermark</a:t>
            </a:r>
            <a:endParaRPr b="0" lang="de-AT" sz="4400" spc="-1" strike="noStrike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/>
          </p:nvPr>
        </p:nvSpPr>
        <p:spPr>
          <a:xfrm>
            <a:off x="608760" y="1604160"/>
            <a:ext cx="10953000" cy="451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28080" bIns="0" anchor="t">
            <a:noAutofit/>
          </a:bodyPr>
          <a:p>
            <a:pPr>
              <a:lnSpc>
                <a:spcPct val="93000"/>
              </a:lnSpc>
              <a:spcAft>
                <a:spcPts val="1426"/>
              </a:spcAft>
              <a:buNone/>
            </a:pPr>
            <a:endParaRPr b="0" lang="de-AT" sz="2800" spc="-1" strike="noStrike">
              <a:latin typeface="Arial"/>
            </a:endParaRPr>
          </a:p>
          <a:p>
            <a:pPr marL="343080" indent="-343080">
              <a:lnSpc>
                <a:spcPct val="93000"/>
              </a:lnSpc>
              <a:spcAft>
                <a:spcPts val="1426"/>
              </a:spcAft>
              <a:buClr>
                <a:srgbClr val="000000"/>
              </a:buClr>
              <a:buFont typeface="Arial"/>
              <a:buChar char="•"/>
            </a:pPr>
            <a:r>
              <a:rPr b="0" lang="de-AT" sz="2800" spc="-1" strike="noStrike">
                <a:solidFill>
                  <a:srgbClr val="000000"/>
                </a:solidFill>
                <a:latin typeface="Arial"/>
              </a:rPr>
              <a:t>Vorsitzender:</a:t>
            </a:r>
            <a:r>
              <a:rPr b="0" lang="de-AT" sz="28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28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2800" spc="-1" strike="noStrike">
                <a:solidFill>
                  <a:srgbClr val="000000"/>
                </a:solidFill>
                <a:latin typeface="Arial"/>
              </a:rPr>
              <a:t>HÖRBINGER Raimund</a:t>
            </a:r>
            <a:endParaRPr b="0" lang="de-AT" sz="2800" spc="-1" strike="noStrike">
              <a:latin typeface="Arial"/>
            </a:endParaRPr>
          </a:p>
          <a:p>
            <a:pPr marL="343080" indent="-343080">
              <a:lnSpc>
                <a:spcPct val="93000"/>
              </a:lnSpc>
              <a:spcAft>
                <a:spcPts val="1426"/>
              </a:spcAft>
              <a:buClr>
                <a:srgbClr val="000000"/>
              </a:buClr>
              <a:buFont typeface="Arial"/>
              <a:buChar char="•"/>
            </a:pPr>
            <a:r>
              <a:rPr b="0" lang="de-AT" sz="2800" spc="-1" strike="noStrike">
                <a:solidFill>
                  <a:srgbClr val="000000"/>
                </a:solidFill>
                <a:latin typeface="Arial"/>
              </a:rPr>
              <a:t>Die Treffen finden jeweils am ERSTEN Montag im Monat um 17:00 Uhr (Winterzeit) bzw. 18:00 Uhr (Sommerzeit) im MT-Hotel 8740 Zeltweg statt.</a:t>
            </a:r>
            <a:endParaRPr b="0" lang="de-AT" sz="2800" spc="-1" strike="noStrike">
              <a:latin typeface="Arial"/>
            </a:endParaRPr>
          </a:p>
          <a:p>
            <a:pPr marL="343080" indent="-343080">
              <a:lnSpc>
                <a:spcPct val="93000"/>
              </a:lnSpc>
              <a:spcAft>
                <a:spcPts val="1426"/>
              </a:spcAft>
              <a:buClr>
                <a:srgbClr val="000000"/>
              </a:buClr>
              <a:buFont typeface="Arial"/>
              <a:buChar char="•"/>
            </a:pPr>
            <a:r>
              <a:rPr b="0" lang="de-AT" sz="2800" spc="-1" strike="noStrike">
                <a:solidFill>
                  <a:srgbClr val="000000"/>
                </a:solidFill>
                <a:latin typeface="Arial"/>
              </a:rPr>
              <a:t>10 abgehalte Stammtische</a:t>
            </a:r>
            <a:endParaRPr b="0" lang="de-AT" sz="2800" spc="-1" strike="noStrike">
              <a:latin typeface="Arial"/>
            </a:endParaRPr>
          </a:p>
          <a:p>
            <a:pPr marL="343080" indent="-343080">
              <a:lnSpc>
                <a:spcPct val="93000"/>
              </a:lnSpc>
              <a:spcAft>
                <a:spcPts val="1426"/>
              </a:spcAft>
              <a:buClr>
                <a:srgbClr val="000000"/>
              </a:buClr>
              <a:buFont typeface="Arial"/>
              <a:buChar char="•"/>
            </a:pPr>
            <a:r>
              <a:rPr b="0" lang="de-AT" sz="2800" spc="-1" strike="noStrike">
                <a:solidFill>
                  <a:srgbClr val="000000"/>
                </a:solidFill>
                <a:latin typeface="Arial"/>
              </a:rPr>
              <a:t>7 Vorträge</a:t>
            </a:r>
            <a:endParaRPr b="0" lang="de-AT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566280" y="650880"/>
            <a:ext cx="10953000" cy="1131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5000" bIns="45000" anchor="t">
            <a:noAutofit/>
          </a:bodyPr>
          <a:p>
            <a:pPr>
              <a:lnSpc>
                <a:spcPct val="102000"/>
              </a:lnSpc>
              <a:buNone/>
            </a:pPr>
            <a:r>
              <a:rPr b="1" lang="de-AT" sz="4400" spc="-1" strike="noStrike">
                <a:solidFill>
                  <a:srgbClr val="000000"/>
                </a:solidFill>
                <a:latin typeface="Calibri"/>
                <a:ea typeface="Microsoft YaHei"/>
              </a:rPr>
              <a:t>Stammtisch Oberösterreich</a:t>
            </a:r>
            <a:endParaRPr b="0" lang="de-AT" sz="4400" spc="-1" strike="noStrike"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/>
          </p:nvPr>
        </p:nvSpPr>
        <p:spPr>
          <a:xfrm>
            <a:off x="608760" y="1604160"/>
            <a:ext cx="10953000" cy="451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28080" bIns="0" anchor="t">
            <a:noAutofit/>
          </a:bodyPr>
          <a:p>
            <a:pPr>
              <a:lnSpc>
                <a:spcPct val="93000"/>
              </a:lnSpc>
              <a:spcAft>
                <a:spcPts val="1426"/>
              </a:spcAft>
              <a:buNone/>
            </a:pPr>
            <a:endParaRPr b="0" lang="de-AT" sz="2800" spc="-1" strike="noStrike">
              <a:latin typeface="Arial"/>
            </a:endParaRPr>
          </a:p>
          <a:p>
            <a:pPr marL="343080" indent="-343080">
              <a:lnSpc>
                <a:spcPct val="93000"/>
              </a:lnSpc>
              <a:spcAft>
                <a:spcPts val="1426"/>
              </a:spcAft>
              <a:buClr>
                <a:srgbClr val="000000"/>
              </a:buClr>
              <a:buFont typeface="Arial"/>
              <a:buChar char="•"/>
            </a:pPr>
            <a:r>
              <a:rPr b="0" lang="de-AT" sz="2800" spc="-1" strike="noStrike">
                <a:solidFill>
                  <a:srgbClr val="000000"/>
                </a:solidFill>
                <a:latin typeface="Arial"/>
              </a:rPr>
              <a:t>Vorsitzender:</a:t>
            </a:r>
            <a:r>
              <a:rPr b="0" lang="de-AT" sz="28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28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2800" spc="-1" strike="noStrike">
                <a:solidFill>
                  <a:srgbClr val="000000"/>
                </a:solidFill>
                <a:latin typeface="Arial"/>
              </a:rPr>
              <a:t>SOMMER Manfred</a:t>
            </a:r>
            <a:endParaRPr b="0" lang="de-AT" sz="2800" spc="-1" strike="noStrike">
              <a:latin typeface="Arial"/>
            </a:endParaRPr>
          </a:p>
          <a:p>
            <a:pPr marL="343080" indent="-343080">
              <a:lnSpc>
                <a:spcPct val="93000"/>
              </a:lnSpc>
              <a:spcAft>
                <a:spcPts val="1426"/>
              </a:spcAft>
              <a:buClr>
                <a:srgbClr val="000000"/>
              </a:buClr>
              <a:buFont typeface="Arial"/>
              <a:buChar char="•"/>
            </a:pPr>
            <a:r>
              <a:rPr b="0" lang="de-AT" sz="2800" spc="-1" strike="noStrike">
                <a:solidFill>
                  <a:srgbClr val="000000"/>
                </a:solidFill>
                <a:latin typeface="Arial"/>
              </a:rPr>
              <a:t>Die Treffen finden jeweils am ERSTEN Mittwoch im Monat um 18:00 Uhr beim GH Mandorfer 4063 Hörsching statt.</a:t>
            </a:r>
            <a:endParaRPr b="0" lang="de-AT" sz="2800" spc="-1" strike="noStrike">
              <a:latin typeface="Arial"/>
            </a:endParaRPr>
          </a:p>
          <a:p>
            <a:pPr marL="343080" indent="-343080">
              <a:lnSpc>
                <a:spcPct val="93000"/>
              </a:lnSpc>
              <a:spcAft>
                <a:spcPts val="1426"/>
              </a:spcAft>
              <a:buClr>
                <a:srgbClr val="000000"/>
              </a:buClr>
              <a:buFont typeface="Arial"/>
              <a:buChar char="•"/>
            </a:pPr>
            <a:r>
              <a:rPr b="0" lang="de-AT" sz="28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</a:rPr>
              <a:t>11 abgehalte Stammtische</a:t>
            </a:r>
            <a:endParaRPr b="0" lang="de-AT" sz="2800" spc="-1" strike="noStrike">
              <a:latin typeface="Arial"/>
            </a:endParaRPr>
          </a:p>
          <a:p>
            <a:pPr marL="343080" indent="-343080">
              <a:lnSpc>
                <a:spcPct val="93000"/>
              </a:lnSpc>
              <a:spcAft>
                <a:spcPts val="1426"/>
              </a:spcAft>
              <a:buClr>
                <a:srgbClr val="000000"/>
              </a:buClr>
              <a:buFont typeface="Arial"/>
              <a:buChar char="•"/>
            </a:pPr>
            <a:r>
              <a:rPr b="0" lang="de-AT" sz="28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</a:rPr>
              <a:t>1 karikativer Event</a:t>
            </a:r>
            <a:endParaRPr b="0" lang="de-AT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66280" y="650880"/>
            <a:ext cx="10953000" cy="1131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5000" bIns="45000" anchor="t">
            <a:noAutofit/>
          </a:bodyPr>
          <a:p>
            <a:pPr>
              <a:lnSpc>
                <a:spcPct val="102000"/>
              </a:lnSpc>
              <a:buNone/>
            </a:pPr>
            <a:r>
              <a:rPr b="1" lang="de-AT" sz="4400" spc="-1" strike="noStrike">
                <a:solidFill>
                  <a:srgbClr val="000000"/>
                </a:solidFill>
                <a:latin typeface="Calibri"/>
                <a:ea typeface="Microsoft YaHei"/>
              </a:rPr>
              <a:t>Stammtisch Kärnten</a:t>
            </a:r>
            <a:endParaRPr b="0" lang="de-AT" sz="4400" spc="-1" strike="noStrike"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/>
          </p:nvPr>
        </p:nvSpPr>
        <p:spPr>
          <a:xfrm>
            <a:off x="608760" y="1604160"/>
            <a:ext cx="10953000" cy="451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28080" bIns="0" anchor="t">
            <a:noAutofit/>
          </a:bodyPr>
          <a:p>
            <a:pPr>
              <a:lnSpc>
                <a:spcPct val="93000"/>
              </a:lnSpc>
              <a:spcAft>
                <a:spcPts val="1426"/>
              </a:spcAft>
              <a:buNone/>
            </a:pPr>
            <a:endParaRPr b="0" lang="de-AT" sz="2800" spc="-1" strike="noStrike">
              <a:latin typeface="Arial"/>
            </a:endParaRPr>
          </a:p>
          <a:p>
            <a:pPr marL="457200" indent="-457200">
              <a:lnSpc>
                <a:spcPct val="93000"/>
              </a:lnSpc>
              <a:spcAft>
                <a:spcPts val="1426"/>
              </a:spcAft>
              <a:buClr>
                <a:srgbClr val="000000"/>
              </a:buClr>
              <a:buFont typeface="Arial"/>
              <a:buChar char="•"/>
            </a:pPr>
            <a:r>
              <a:rPr b="0" lang="de-AT" sz="2800" spc="-1" strike="noStrike">
                <a:solidFill>
                  <a:srgbClr val="000000"/>
                </a:solidFill>
                <a:latin typeface="Arial"/>
              </a:rPr>
              <a:t>Vorsitzender:</a:t>
            </a:r>
            <a:r>
              <a:rPr b="0" lang="de-AT" sz="28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28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2800" spc="-1" strike="noStrike">
                <a:solidFill>
                  <a:srgbClr val="000000"/>
                </a:solidFill>
                <a:latin typeface="Arial"/>
              </a:rPr>
              <a:t>KUMMER Eduard</a:t>
            </a:r>
            <a:endParaRPr b="0" lang="de-AT" sz="2800" spc="-1" strike="noStrike">
              <a:latin typeface="Arial"/>
            </a:endParaRPr>
          </a:p>
          <a:p>
            <a:pPr marL="457200" indent="-457200">
              <a:lnSpc>
                <a:spcPct val="93000"/>
              </a:lnSpc>
              <a:spcAft>
                <a:spcPts val="1426"/>
              </a:spcAft>
              <a:buClr>
                <a:srgbClr val="000000"/>
              </a:buClr>
              <a:buFont typeface="Arial"/>
              <a:buChar char="•"/>
            </a:pPr>
            <a:r>
              <a:rPr b="0" lang="de-AT" sz="2800" spc="-1" strike="noStrike">
                <a:solidFill>
                  <a:srgbClr val="000000"/>
                </a:solidFill>
                <a:latin typeface="Arial"/>
              </a:rPr>
              <a:t>3 Sitzungen</a:t>
            </a:r>
            <a:endParaRPr b="0" lang="de-AT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566280" y="650880"/>
            <a:ext cx="10953000" cy="1131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5000" bIns="45000" anchor="t">
            <a:noAutofit/>
          </a:bodyPr>
          <a:p>
            <a:pPr>
              <a:lnSpc>
                <a:spcPct val="102000"/>
              </a:lnSpc>
              <a:buNone/>
            </a:pPr>
            <a:r>
              <a:rPr b="1" lang="de-AT" sz="4400" spc="-1" strike="noStrike">
                <a:solidFill>
                  <a:srgbClr val="000000"/>
                </a:solidFill>
                <a:latin typeface="Calibri"/>
                <a:ea typeface="Microsoft YaHei"/>
              </a:rPr>
              <a:t>Homepage </a:t>
            </a:r>
            <a:r>
              <a:rPr b="1" lang="de-AT" sz="4400" spc="-1" strike="noStrike">
                <a:solidFill>
                  <a:srgbClr val="000000"/>
                </a:solidFill>
                <a:latin typeface="Calibri"/>
                <a:ea typeface="Microsoft YaHei"/>
              </a:rPr>
              <a:t>	</a:t>
            </a:r>
            <a:r>
              <a:rPr b="1" lang="de-AT" sz="4400" spc="-1" strike="noStrike">
                <a:solidFill>
                  <a:srgbClr val="000000"/>
                </a:solidFill>
                <a:latin typeface="Calibri"/>
                <a:ea typeface="Microsoft YaHei"/>
              </a:rPr>
              <a:t>www.luftstreitkraefte.at</a:t>
            </a:r>
            <a:endParaRPr b="0" lang="de-AT" sz="4400" spc="-1" strike="noStrike"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/>
          </p:nvPr>
        </p:nvSpPr>
        <p:spPr>
          <a:xfrm>
            <a:off x="608760" y="1604160"/>
            <a:ext cx="10953000" cy="451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28080" bIns="0" anchor="t">
            <a:noAutofit/>
          </a:bodyPr>
          <a:p>
            <a:pPr>
              <a:lnSpc>
                <a:spcPct val="93000"/>
              </a:lnSpc>
              <a:spcAft>
                <a:spcPts val="1426"/>
              </a:spcAft>
              <a:buNone/>
            </a:pPr>
            <a:endParaRPr b="0" lang="de-AT" sz="3200" spc="-1" strike="noStrike">
              <a:latin typeface="Arial"/>
            </a:endParaRPr>
          </a:p>
          <a:p>
            <a:pPr marL="457200" indent="-457200">
              <a:lnSpc>
                <a:spcPct val="93000"/>
              </a:lnSpc>
              <a:spcAft>
                <a:spcPts val="1426"/>
              </a:spcAft>
              <a:buClr>
                <a:srgbClr val="000000"/>
              </a:buClr>
              <a:buFont typeface="Arial"/>
              <a:buChar char="•"/>
            </a:pP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Neue Homepage online </a:t>
            </a:r>
            <a:endParaRPr b="0" lang="de-AT" sz="3200" spc="-1" strike="noStrike">
              <a:latin typeface="Arial"/>
            </a:endParaRPr>
          </a:p>
          <a:p>
            <a:pPr marL="457200" indent="-457200">
              <a:lnSpc>
                <a:spcPct val="93000"/>
              </a:lnSpc>
              <a:spcAft>
                <a:spcPts val="1426"/>
              </a:spcAft>
              <a:buClr>
                <a:srgbClr val="000000"/>
              </a:buClr>
              <a:buFont typeface="Arial"/>
              <a:buChar char="•"/>
            </a:pP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Wir ersuchen um Beiträge</a:t>
            </a:r>
            <a:endParaRPr b="0" lang="de-AT" sz="3200" spc="-1" strike="noStrike">
              <a:latin typeface="Arial"/>
            </a:endParaRPr>
          </a:p>
          <a:p>
            <a:pPr marL="457200" indent="-457200">
              <a:lnSpc>
                <a:spcPct val="93000"/>
              </a:lnSpc>
              <a:spcAft>
                <a:spcPts val="1426"/>
              </a:spcAft>
              <a:buClr>
                <a:srgbClr val="000000"/>
              </a:buClr>
              <a:buFont typeface="Arial"/>
              <a:buChar char="•"/>
            </a:pP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Wir ersuchen um Meldung bei Fehlern</a:t>
            </a:r>
            <a:endParaRPr b="0" lang="de-AT" sz="3200" spc="-1" strike="noStrike">
              <a:latin typeface="Arial"/>
            </a:endParaRPr>
          </a:p>
          <a:p>
            <a:pPr>
              <a:lnSpc>
                <a:spcPct val="93000"/>
              </a:lnSpc>
              <a:spcAft>
                <a:spcPts val="1426"/>
              </a:spcAft>
              <a:buNone/>
            </a:pPr>
            <a:endParaRPr b="0" lang="de-AT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566280" y="650880"/>
            <a:ext cx="10953000" cy="1131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5000" bIns="45000" anchor="t">
            <a:noAutofit/>
          </a:bodyPr>
          <a:p>
            <a:pPr>
              <a:lnSpc>
                <a:spcPct val="102000"/>
              </a:lnSpc>
              <a:buNone/>
            </a:pPr>
            <a:r>
              <a:rPr b="1" lang="de-AT" sz="4400" spc="-1" strike="noStrike">
                <a:solidFill>
                  <a:srgbClr val="000000"/>
                </a:solidFill>
                <a:latin typeface="Calibri"/>
                <a:ea typeface="Microsoft YaHei"/>
              </a:rPr>
              <a:t>laufende Projekte</a:t>
            </a:r>
            <a:endParaRPr b="0" lang="de-AT" sz="4400" spc="-1" strike="noStrike">
              <a:latin typeface="Arial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/>
          </p:nvPr>
        </p:nvSpPr>
        <p:spPr>
          <a:xfrm>
            <a:off x="608760" y="1989360"/>
            <a:ext cx="10953000" cy="451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28080" bIns="0" anchor="t">
            <a:noAutofit/>
          </a:bodyPr>
          <a:p>
            <a:pPr>
              <a:lnSpc>
                <a:spcPct val="93000"/>
              </a:lnSpc>
              <a:spcAft>
                <a:spcPts val="1426"/>
              </a:spcAft>
              <a:buNone/>
            </a:pPr>
            <a:endParaRPr b="0" lang="de-AT" sz="2800" spc="-1" strike="noStrike">
              <a:latin typeface="Arial"/>
            </a:endParaRPr>
          </a:p>
          <a:p>
            <a:pPr marL="457200" indent="-457200">
              <a:lnSpc>
                <a:spcPct val="93000"/>
              </a:lnSpc>
              <a:spcAft>
                <a:spcPts val="1426"/>
              </a:spcAft>
              <a:buClr>
                <a:srgbClr val="000000"/>
              </a:buClr>
              <a:buFont typeface="Arial"/>
              <a:buChar char="•"/>
            </a:pPr>
            <a:r>
              <a:rPr b="0" lang="de-AT" sz="2800" spc="-1" strike="noStrike">
                <a:solidFill>
                  <a:srgbClr val="000000"/>
                </a:solidFill>
                <a:latin typeface="Arial"/>
              </a:rPr>
              <a:t>Unterstützung Luftfahrtmuseum</a:t>
            </a:r>
            <a:endParaRPr b="0" lang="de-AT" sz="2800" spc="-1" strike="noStrike">
              <a:latin typeface="Arial"/>
            </a:endParaRPr>
          </a:p>
          <a:p>
            <a:pPr marL="457200" indent="-457200">
              <a:lnSpc>
                <a:spcPct val="93000"/>
              </a:lnSpc>
              <a:spcAft>
                <a:spcPts val="1426"/>
              </a:spcAft>
              <a:buClr>
                <a:srgbClr val="000000"/>
              </a:buClr>
              <a:buFont typeface="Arial"/>
              <a:buChar char="•"/>
            </a:pPr>
            <a:r>
              <a:rPr b="0" lang="de-AT" sz="2800" spc="-1" strike="noStrike">
                <a:solidFill>
                  <a:srgbClr val="000000"/>
                </a:solidFill>
                <a:latin typeface="Arial"/>
              </a:rPr>
              <a:t>Homepage</a:t>
            </a:r>
            <a:endParaRPr b="0" lang="de-AT" sz="2800" spc="-1" strike="noStrike">
              <a:latin typeface="Arial"/>
            </a:endParaRPr>
          </a:p>
          <a:p>
            <a:pPr marL="457200" indent="-457200">
              <a:lnSpc>
                <a:spcPct val="93000"/>
              </a:lnSpc>
              <a:spcAft>
                <a:spcPts val="1426"/>
              </a:spcAft>
              <a:buClr>
                <a:srgbClr val="000000"/>
              </a:buClr>
              <a:buFont typeface="Arial"/>
              <a:buChar char="•"/>
            </a:pPr>
            <a:r>
              <a:rPr b="0" lang="de-AT" sz="2800" spc="-1" strike="noStrike">
                <a:solidFill>
                  <a:srgbClr val="000000"/>
                </a:solidFill>
                <a:latin typeface="Arial"/>
              </a:rPr>
              <a:t>Mobiltelefonnummer: </a:t>
            </a:r>
            <a:r>
              <a:rPr b="1" lang="de-AT" sz="2800" spc="-1" strike="noStrike">
                <a:solidFill>
                  <a:srgbClr val="000000"/>
                </a:solidFill>
                <a:latin typeface="Arial"/>
              </a:rPr>
              <a:t>0650 94 212 772</a:t>
            </a:r>
            <a:endParaRPr b="0" lang="de-AT" sz="2800" spc="-1" strike="noStrike">
              <a:latin typeface="Arial"/>
            </a:endParaRPr>
          </a:p>
          <a:p>
            <a:pPr marL="457200" indent="-457200">
              <a:lnSpc>
                <a:spcPct val="93000"/>
              </a:lnSpc>
              <a:spcAft>
                <a:spcPts val="1426"/>
              </a:spcAft>
              <a:buClr>
                <a:srgbClr val="000000"/>
              </a:buClr>
              <a:buFont typeface="Arial"/>
              <a:buChar char="•"/>
            </a:pPr>
            <a:r>
              <a:rPr b="0" lang="de-AT" sz="2800" spc="-1" strike="noStrike">
                <a:solidFill>
                  <a:srgbClr val="000000"/>
                </a:solidFill>
                <a:latin typeface="Arial"/>
              </a:rPr>
              <a:t>WS-55 (leider derzeit kein Weiterkommen)</a:t>
            </a:r>
            <a:endParaRPr b="0" lang="de-AT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566280" y="650880"/>
            <a:ext cx="10953000" cy="1131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5000" bIns="45000" anchor="t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/>
          </p:nvPr>
        </p:nvSpPr>
        <p:spPr>
          <a:xfrm>
            <a:off x="608760" y="1604160"/>
            <a:ext cx="10953000" cy="451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28080" bIns="0" anchor="t">
            <a:noAutofit/>
          </a:bodyPr>
          <a:p>
            <a:pPr marL="343080" indent="-343080">
              <a:lnSpc>
                <a:spcPct val="93000"/>
              </a:lnSpc>
              <a:spcAft>
                <a:spcPts val="1426"/>
              </a:spcAft>
              <a:buNone/>
              <a:tabLst>
                <a:tab algn="l" pos="0"/>
              </a:tabLst>
            </a:pPr>
            <a:endParaRPr b="0" lang="de-AT" sz="4000" spc="-1" strike="noStrike">
              <a:latin typeface="Arial"/>
            </a:endParaRPr>
          </a:p>
          <a:p>
            <a:pPr marL="343080" indent="-343080">
              <a:lnSpc>
                <a:spcPct val="93000"/>
              </a:lnSpc>
              <a:spcAft>
                <a:spcPts val="1426"/>
              </a:spcAft>
              <a:buNone/>
              <a:tabLst>
                <a:tab algn="l" pos="0"/>
              </a:tabLst>
            </a:pPr>
            <a:endParaRPr b="0" lang="de-AT" sz="4000" spc="-1" strike="noStrike">
              <a:latin typeface="Arial"/>
            </a:endParaRPr>
          </a:p>
          <a:p>
            <a:pPr marL="343080" indent="-343080" algn="ctr">
              <a:lnSpc>
                <a:spcPct val="93000"/>
              </a:lnSpc>
              <a:spcAft>
                <a:spcPts val="1426"/>
              </a:spcAft>
              <a:buNone/>
              <a:tabLst>
                <a:tab algn="l" pos="0"/>
              </a:tabLst>
            </a:pPr>
            <a:r>
              <a:rPr b="1" lang="de-AT" sz="4000" spc="-1" strike="noStrike">
                <a:solidFill>
                  <a:srgbClr val="000000"/>
                </a:solidFill>
                <a:latin typeface="Arial"/>
              </a:rPr>
              <a:t>Bericht der Finanzreferentin</a:t>
            </a:r>
            <a:endParaRPr b="0" lang="de-AT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66280" y="650880"/>
            <a:ext cx="10953000" cy="1131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5000" bIns="45000" anchor="t">
            <a:noAutofit/>
          </a:bodyPr>
          <a:p>
            <a:pPr>
              <a:lnSpc>
                <a:spcPct val="102000"/>
              </a:lnSpc>
              <a:buNone/>
            </a:pPr>
            <a:r>
              <a:rPr b="1" lang="de-AT" sz="4400" spc="-1" strike="noStrike">
                <a:solidFill>
                  <a:srgbClr val="000000"/>
                </a:solidFill>
                <a:latin typeface="Calibri"/>
                <a:ea typeface="Microsoft YaHei"/>
              </a:rPr>
              <a:t>Kassabericht zum 31. Oktober 2018</a:t>
            </a:r>
            <a:endParaRPr b="0" lang="de-AT" sz="4400" spc="-1" strike="noStrike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/>
          </p:nvPr>
        </p:nvSpPr>
        <p:spPr>
          <a:xfrm>
            <a:off x="619200" y="2342160"/>
            <a:ext cx="10953000" cy="26380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28080" bIns="0" anchor="t">
            <a:noAutofit/>
          </a:bodyPr>
          <a:p>
            <a:pPr marL="343080" indent="-343080">
              <a:lnSpc>
                <a:spcPct val="93000"/>
              </a:lnSpc>
              <a:spcAft>
                <a:spcPts val="1426"/>
              </a:spcAft>
              <a:buNone/>
              <a:tabLst>
                <a:tab algn="l" pos="0"/>
              </a:tabLst>
            </a:pP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Einnahmen: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€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18.484,27</a:t>
            </a:r>
            <a:endParaRPr b="0" lang="de-AT" sz="3200" spc="-1" strike="noStrike">
              <a:latin typeface="Arial"/>
            </a:endParaRPr>
          </a:p>
          <a:p>
            <a:pPr marL="343080" indent="-343080">
              <a:lnSpc>
                <a:spcPct val="93000"/>
              </a:lnSpc>
              <a:spcAft>
                <a:spcPts val="1426"/>
              </a:spcAft>
              <a:buNone/>
              <a:tabLst>
                <a:tab algn="l" pos="0"/>
              </a:tabLst>
            </a:pP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Ausgaben: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€     -23.886,64</a:t>
            </a:r>
            <a:endParaRPr b="0" lang="de-AT" sz="3200" spc="-1" strike="noStrike">
              <a:latin typeface="Arial"/>
            </a:endParaRPr>
          </a:p>
          <a:p>
            <a:pPr marL="343080" indent="-343080">
              <a:lnSpc>
                <a:spcPct val="93000"/>
              </a:lnSpc>
              <a:spcAft>
                <a:spcPts val="1426"/>
              </a:spcAft>
              <a:buNone/>
              <a:tabLst>
                <a:tab algn="l" pos="0"/>
              </a:tabLst>
            </a:pP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_________________</a:t>
            </a:r>
            <a:endParaRPr b="0" lang="de-AT" sz="3200" spc="-1" strike="noStrike">
              <a:latin typeface="Arial"/>
            </a:endParaRPr>
          </a:p>
          <a:p>
            <a:pPr marL="343080" indent="-343080">
              <a:lnSpc>
                <a:spcPct val="93000"/>
              </a:lnSpc>
              <a:spcAft>
                <a:spcPts val="1426"/>
              </a:spcAft>
              <a:buNone/>
              <a:tabLst>
                <a:tab algn="l" pos="0"/>
              </a:tabLst>
            </a:pP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3200" spc="-1" strike="noStrike">
                <a:solidFill>
                  <a:srgbClr val="c9211e"/>
                </a:solidFill>
                <a:latin typeface="Arial"/>
              </a:rPr>
              <a:t>€       </a:t>
            </a:r>
            <a:r>
              <a:rPr b="0" lang="de-AT" sz="3200" spc="-1" strike="noStrike">
                <a:solidFill>
                  <a:srgbClr val="c9211e"/>
                </a:solidFill>
                <a:latin typeface="Arial"/>
              </a:rPr>
              <a:t>-2.034,73</a:t>
            </a:r>
            <a:endParaRPr b="0" lang="de-AT" sz="3200" spc="-1" strike="noStrike">
              <a:latin typeface="Arial"/>
            </a:endParaRPr>
          </a:p>
          <a:p>
            <a:pPr marL="343080" indent="-343080">
              <a:lnSpc>
                <a:spcPct val="93000"/>
              </a:lnSpc>
              <a:spcAft>
                <a:spcPts val="1426"/>
              </a:spcAft>
              <a:buNone/>
              <a:tabLst>
                <a:tab algn="l" pos="0"/>
              </a:tabLst>
            </a:pPr>
            <a:endParaRPr b="0" lang="de-AT" sz="3200" spc="-1" strike="noStrike">
              <a:latin typeface="Arial"/>
            </a:endParaRPr>
          </a:p>
          <a:p>
            <a:pPr marL="343080" indent="-343080">
              <a:lnSpc>
                <a:spcPct val="93000"/>
              </a:lnSpc>
              <a:spcAft>
                <a:spcPts val="1426"/>
              </a:spcAft>
              <a:buNone/>
              <a:tabLst>
                <a:tab algn="l" pos="0"/>
              </a:tabLst>
            </a:pP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Barvermögen 01.11.2023: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€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3200" spc="-1" strike="noStrike">
                <a:solidFill>
                  <a:srgbClr val="000000"/>
                </a:solidFill>
                <a:latin typeface="Arial"/>
              </a:rPr>
              <a:t>54.158,28</a:t>
            </a:r>
            <a:endParaRPr b="0" lang="de-AT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566280" y="650880"/>
            <a:ext cx="10953000" cy="1131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5000" bIns="45000" anchor="t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190" name="PlaceHolder 2"/>
          <p:cNvSpPr>
            <a:spLocks noGrp="1"/>
          </p:cNvSpPr>
          <p:nvPr>
            <p:ph/>
          </p:nvPr>
        </p:nvSpPr>
        <p:spPr>
          <a:xfrm>
            <a:off x="608760" y="1604160"/>
            <a:ext cx="10953000" cy="451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28080" bIns="0" anchor="t">
            <a:noAutofit/>
          </a:bodyPr>
          <a:p>
            <a:pPr marL="343080" indent="-343080">
              <a:lnSpc>
                <a:spcPct val="93000"/>
              </a:lnSpc>
              <a:spcAft>
                <a:spcPts val="1426"/>
              </a:spcAft>
              <a:buNone/>
              <a:tabLst>
                <a:tab algn="l" pos="0"/>
              </a:tabLst>
            </a:pPr>
            <a:endParaRPr b="0" lang="de-AT" sz="3200" spc="-1" strike="noStrike">
              <a:latin typeface="Arial"/>
            </a:endParaRPr>
          </a:p>
          <a:p>
            <a:pPr marL="343080" indent="-343080">
              <a:lnSpc>
                <a:spcPct val="93000"/>
              </a:lnSpc>
              <a:spcAft>
                <a:spcPts val="1426"/>
              </a:spcAft>
              <a:buNone/>
              <a:tabLst>
                <a:tab algn="l" pos="0"/>
              </a:tabLst>
            </a:pPr>
            <a:endParaRPr b="0" lang="de-AT" sz="3200" spc="-1" strike="noStrike">
              <a:latin typeface="Arial"/>
            </a:endParaRPr>
          </a:p>
          <a:p>
            <a:pPr marL="343080" indent="-343080" algn="ctr">
              <a:lnSpc>
                <a:spcPct val="93000"/>
              </a:lnSpc>
              <a:spcAft>
                <a:spcPts val="1426"/>
              </a:spcAft>
              <a:buNone/>
              <a:tabLst>
                <a:tab algn="l" pos="0"/>
              </a:tabLst>
            </a:pPr>
            <a:r>
              <a:rPr b="1" lang="de-AT" sz="4000" spc="-1" strike="noStrike">
                <a:solidFill>
                  <a:srgbClr val="000000"/>
                </a:solidFill>
                <a:latin typeface="Arial"/>
              </a:rPr>
              <a:t>Entlastung des Vorstandes</a:t>
            </a:r>
            <a:endParaRPr b="0" lang="de-AT" sz="4000" spc="-1" strike="noStrike">
              <a:latin typeface="Arial"/>
            </a:endParaRPr>
          </a:p>
          <a:p>
            <a:pPr marL="343080" indent="-343080">
              <a:lnSpc>
                <a:spcPct val="93000"/>
              </a:lnSpc>
              <a:spcAft>
                <a:spcPts val="1426"/>
              </a:spcAft>
              <a:buNone/>
              <a:tabLst>
                <a:tab algn="l" pos="0"/>
              </a:tabLst>
            </a:pPr>
            <a:endParaRPr b="0" lang="de-AT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566280" y="650880"/>
            <a:ext cx="10953000" cy="1131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5000" bIns="45000" anchor="t">
            <a:noAutofit/>
          </a:bodyPr>
          <a:p>
            <a:pPr>
              <a:lnSpc>
                <a:spcPct val="102000"/>
              </a:lnSpc>
              <a:buNone/>
            </a:pPr>
            <a:r>
              <a:rPr b="1" lang="de-AT" sz="4400" spc="-1" strike="noStrike">
                <a:solidFill>
                  <a:srgbClr val="000000"/>
                </a:solidFill>
                <a:latin typeface="Calibri"/>
                <a:ea typeface="Microsoft YaHei"/>
              </a:rPr>
              <a:t>Wahl der Kassaprüfer</a:t>
            </a:r>
            <a:endParaRPr b="0" lang="de-AT" sz="4400" spc="-1" strike="noStrike">
              <a:latin typeface="Arial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/>
          </p:nvPr>
        </p:nvSpPr>
        <p:spPr>
          <a:xfrm>
            <a:off x="608760" y="1604160"/>
            <a:ext cx="10953000" cy="451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28080" bIns="0" anchor="t">
            <a:noAutofit/>
          </a:bodyPr>
          <a:p>
            <a:pPr>
              <a:lnSpc>
                <a:spcPct val="93000"/>
              </a:lnSpc>
              <a:spcAft>
                <a:spcPts val="1426"/>
              </a:spcAft>
              <a:buNone/>
              <a:tabLst>
                <a:tab algn="l" pos="0"/>
              </a:tabLst>
            </a:pPr>
            <a:r>
              <a:rPr b="0" lang="de-AT" sz="2800" spc="-1" strike="noStrike" u="sng">
                <a:solidFill>
                  <a:srgbClr val="000000"/>
                </a:solidFill>
                <a:uFillTx/>
                <a:latin typeface="Arial"/>
              </a:rPr>
              <a:t>Wahlvorschlag:</a:t>
            </a:r>
            <a:endParaRPr b="0" lang="de-AT" sz="2800" spc="-1" strike="noStrike">
              <a:latin typeface="Arial"/>
            </a:endParaRPr>
          </a:p>
          <a:p>
            <a:pPr>
              <a:lnSpc>
                <a:spcPct val="93000"/>
              </a:lnSpc>
              <a:spcAft>
                <a:spcPts val="1426"/>
              </a:spcAft>
              <a:buNone/>
              <a:tabLst>
                <a:tab algn="l" pos="0"/>
              </a:tabLst>
            </a:pPr>
            <a:endParaRPr b="0" lang="de-AT" sz="2400" spc="-1" strike="noStrike">
              <a:latin typeface="Arial"/>
            </a:endParaRPr>
          </a:p>
          <a:p>
            <a:pPr marL="457200" indent="-457200">
              <a:lnSpc>
                <a:spcPct val="93000"/>
              </a:lnSpc>
              <a:spcAft>
                <a:spcPts val="1426"/>
              </a:spcAft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de-AT" sz="2400" spc="-1" strike="noStrike">
                <a:solidFill>
                  <a:srgbClr val="000000"/>
                </a:solidFill>
                <a:latin typeface="Arial"/>
              </a:rPr>
              <a:t>1. Kassaprüfer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</a:rPr>
              <a:t>Renate WEINBERGER</a:t>
            </a:r>
            <a:endParaRPr b="0" lang="de-AT" sz="2400" spc="-1" strike="noStrike">
              <a:latin typeface="Arial"/>
            </a:endParaRPr>
          </a:p>
          <a:p>
            <a:pPr marL="457200" indent="-457200">
              <a:lnSpc>
                <a:spcPct val="93000"/>
              </a:lnSpc>
              <a:spcAft>
                <a:spcPts val="1426"/>
              </a:spcAft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de-AT" sz="2400" spc="-1" strike="noStrike">
                <a:solidFill>
                  <a:srgbClr val="000000"/>
                </a:solidFill>
                <a:latin typeface="Arial"/>
              </a:rPr>
              <a:t>2. Kassaprüfer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de-AT" sz="2400" spc="-1" strike="noStrike">
                <a:solidFill>
                  <a:srgbClr val="000000"/>
                </a:solidFill>
                <a:latin typeface="Arial"/>
              </a:rPr>
              <a:t>Peter DINGES</a:t>
            </a:r>
            <a:endParaRPr b="0" lang="de-AT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566280" y="650880"/>
            <a:ext cx="10953000" cy="1131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5000" bIns="45000" anchor="t">
            <a:noAutofit/>
          </a:bodyPr>
          <a:p>
            <a:pPr>
              <a:lnSpc>
                <a:spcPct val="102000"/>
              </a:lnSpc>
              <a:buNone/>
            </a:pPr>
            <a:r>
              <a:rPr b="1" lang="de-AT" sz="4400" spc="-1" strike="noStrike">
                <a:solidFill>
                  <a:srgbClr val="000000"/>
                </a:solidFill>
                <a:latin typeface="Calibri"/>
                <a:ea typeface="Microsoft YaHei"/>
              </a:rPr>
              <a:t>Anträge</a:t>
            </a:r>
            <a:endParaRPr b="0" lang="de-AT" sz="4400" spc="-1" strike="noStrike"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/>
          </p:nvPr>
        </p:nvSpPr>
        <p:spPr>
          <a:xfrm>
            <a:off x="608760" y="1604160"/>
            <a:ext cx="10953000" cy="451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28080" bIns="0" anchor="t">
            <a:noAutofit/>
          </a:bodyPr>
          <a:p>
            <a:pPr marL="343080" indent="-343080">
              <a:lnSpc>
                <a:spcPct val="93000"/>
              </a:lnSpc>
              <a:spcAft>
                <a:spcPts val="1426"/>
              </a:spcAft>
              <a:buNone/>
              <a:tabLst>
                <a:tab algn="l" pos="0"/>
              </a:tabLst>
            </a:pPr>
            <a:endParaRPr b="0" lang="de-AT" sz="3200" spc="-1" strike="noStrike">
              <a:latin typeface="Arial"/>
            </a:endParaRPr>
          </a:p>
          <a:p>
            <a:pPr marL="343080" indent="-343080">
              <a:lnSpc>
                <a:spcPct val="93000"/>
              </a:lnSpc>
              <a:spcAft>
                <a:spcPts val="1426"/>
              </a:spcAft>
              <a:buNone/>
              <a:tabLst>
                <a:tab algn="l" pos="0"/>
              </a:tabLst>
            </a:pPr>
            <a:endParaRPr b="0" lang="de-AT" sz="3200" spc="-1" strike="noStrike">
              <a:latin typeface="Arial"/>
            </a:endParaRPr>
          </a:p>
        </p:txBody>
      </p:sp>
      <p:sp>
        <p:nvSpPr>
          <p:cNvPr id="195" name="Inhaltsplatzhalter 2"/>
          <p:cNvSpPr/>
          <p:nvPr/>
        </p:nvSpPr>
        <p:spPr>
          <a:xfrm>
            <a:off x="761040" y="1756800"/>
            <a:ext cx="10953000" cy="45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0" rIns="0" tIns="28080" bIns="0" anchor="t">
            <a:noAutofit/>
          </a:bodyPr>
          <a:p>
            <a:pPr marL="343080" indent="-343080">
              <a:lnSpc>
                <a:spcPct val="93000"/>
              </a:lnSpc>
              <a:spcAft>
                <a:spcPts val="1426"/>
              </a:spcAft>
              <a:buNone/>
              <a:tabLst>
                <a:tab algn="l" pos="0"/>
              </a:tabLst>
            </a:pPr>
            <a:endParaRPr b="0" lang="de-AT" sz="2800" spc="-1" strike="noStrike">
              <a:latin typeface="Arial"/>
            </a:endParaRPr>
          </a:p>
          <a:p>
            <a:pPr marL="343080" indent="-343080">
              <a:lnSpc>
                <a:spcPct val="93000"/>
              </a:lnSpc>
              <a:spcAft>
                <a:spcPts val="1426"/>
              </a:spcAft>
              <a:buNone/>
              <a:tabLst>
                <a:tab algn="l" pos="0"/>
              </a:tabLst>
            </a:pPr>
            <a:endParaRPr b="0" lang="de-AT" sz="2800" spc="-1" strike="noStrike">
              <a:latin typeface="Arial"/>
            </a:endParaRPr>
          </a:p>
          <a:p>
            <a:pPr marL="571680" indent="-571680">
              <a:lnSpc>
                <a:spcPct val="93000"/>
              </a:lnSpc>
              <a:spcAft>
                <a:spcPts val="1426"/>
              </a:spcAft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endParaRPr b="0" lang="de-AT" sz="2800" spc="-1" strike="noStrike">
              <a:latin typeface="Arial"/>
            </a:endParaRPr>
          </a:p>
          <a:p>
            <a:pPr marL="343080" indent="-343080">
              <a:lnSpc>
                <a:spcPct val="93000"/>
              </a:lnSpc>
              <a:spcAft>
                <a:spcPts val="1426"/>
              </a:spcAft>
              <a:buNone/>
              <a:tabLst>
                <a:tab algn="l" pos="0"/>
              </a:tabLst>
            </a:pPr>
            <a:endParaRPr b="0" lang="de-AT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66280" y="650880"/>
            <a:ext cx="10953000" cy="1131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5000" bIns="45000" anchor="t">
            <a:noAutofit/>
          </a:bodyPr>
          <a:p>
            <a:pPr>
              <a:lnSpc>
                <a:spcPct val="102000"/>
              </a:lnSpc>
              <a:buNone/>
            </a:pPr>
            <a:r>
              <a:rPr b="1" lang="de-AT" sz="4400" spc="-1" strike="noStrike">
                <a:solidFill>
                  <a:srgbClr val="000000"/>
                </a:solidFill>
                <a:latin typeface="Calibri"/>
                <a:ea typeface="Microsoft YaHei"/>
              </a:rPr>
              <a:t>Sonstiges</a:t>
            </a:r>
            <a:endParaRPr b="0" lang="de-AT" sz="4400" spc="-1" strike="noStrike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/>
          </p:nvPr>
        </p:nvSpPr>
        <p:spPr>
          <a:xfrm>
            <a:off x="608760" y="1604160"/>
            <a:ext cx="10953000" cy="451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28080" bIns="0" anchor="t">
            <a:noAutofit/>
          </a:bodyPr>
          <a:p>
            <a:pPr marL="343080" indent="-343080">
              <a:lnSpc>
                <a:spcPct val="93000"/>
              </a:lnSpc>
              <a:spcAft>
                <a:spcPts val="1426"/>
              </a:spcAft>
              <a:buNone/>
              <a:tabLst>
                <a:tab algn="l" pos="0"/>
              </a:tabLst>
            </a:pPr>
            <a:endParaRPr b="0" lang="de-AT" sz="3200" spc="-1" strike="noStrike">
              <a:latin typeface="Arial"/>
            </a:endParaRPr>
          </a:p>
          <a:p>
            <a:pPr marL="343080" indent="-343080">
              <a:lnSpc>
                <a:spcPct val="93000"/>
              </a:lnSpc>
              <a:spcAft>
                <a:spcPts val="1426"/>
              </a:spcAft>
              <a:buNone/>
              <a:tabLst>
                <a:tab algn="l" pos="0"/>
              </a:tabLst>
            </a:pPr>
            <a:endParaRPr b="0" lang="de-AT" sz="3200" spc="-1" strike="noStrike">
              <a:latin typeface="Arial"/>
            </a:endParaRPr>
          </a:p>
          <a:p>
            <a:pPr marL="343080" indent="-343080">
              <a:lnSpc>
                <a:spcPct val="93000"/>
              </a:lnSpc>
              <a:spcAft>
                <a:spcPts val="1426"/>
              </a:spcAft>
              <a:buNone/>
              <a:tabLst>
                <a:tab algn="l" pos="0"/>
              </a:tabLst>
            </a:pPr>
            <a:endParaRPr b="0" lang="de-AT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66280" y="650880"/>
            <a:ext cx="10953000" cy="1131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5000" bIns="45000" anchor="t">
            <a:noAutofit/>
          </a:bodyPr>
          <a:p>
            <a:pPr algn="ctr">
              <a:buNone/>
            </a:pPr>
            <a:endParaRPr b="0" lang="de-AT" sz="4400" spc="-1" strike="noStrike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/>
          </p:nvPr>
        </p:nvSpPr>
        <p:spPr>
          <a:xfrm>
            <a:off x="608760" y="1604160"/>
            <a:ext cx="10953000" cy="451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28080" bIns="0" anchor="t">
            <a:noAutofit/>
          </a:bodyPr>
          <a:p>
            <a:pPr marL="343080" indent="-343080" algn="ctr">
              <a:lnSpc>
                <a:spcPct val="93000"/>
              </a:lnSpc>
              <a:spcAft>
                <a:spcPts val="1426"/>
              </a:spcAft>
              <a:buNone/>
              <a:tabLst>
                <a:tab algn="l" pos="0"/>
              </a:tabLst>
            </a:pPr>
            <a:endParaRPr b="0" lang="de-AT" sz="4400" spc="-1" strike="noStrike">
              <a:latin typeface="Arial"/>
            </a:endParaRPr>
          </a:p>
          <a:p>
            <a:pPr marL="343080" indent="-343080" algn="ctr">
              <a:lnSpc>
                <a:spcPct val="93000"/>
              </a:lnSpc>
              <a:spcAft>
                <a:spcPts val="1426"/>
              </a:spcAft>
              <a:buNone/>
              <a:tabLst>
                <a:tab algn="l" pos="0"/>
              </a:tabLst>
            </a:pPr>
            <a:r>
              <a:rPr b="0" lang="de-AT" sz="4400" spc="-1" strike="noStrike">
                <a:solidFill>
                  <a:srgbClr val="000000"/>
                </a:solidFill>
                <a:latin typeface="Arial"/>
              </a:rPr>
              <a:t>Vielen Dank für die aktive Mitarbeit!</a:t>
            </a:r>
            <a:endParaRPr b="0" lang="de-AT" sz="4400" spc="-1" strike="noStrike">
              <a:latin typeface="Arial"/>
            </a:endParaRPr>
          </a:p>
          <a:p>
            <a:pPr marL="343080" indent="-343080" algn="ctr">
              <a:lnSpc>
                <a:spcPct val="93000"/>
              </a:lnSpc>
              <a:spcAft>
                <a:spcPts val="1426"/>
              </a:spcAft>
              <a:buNone/>
              <a:tabLst>
                <a:tab algn="l" pos="0"/>
              </a:tabLst>
            </a:pPr>
            <a:r>
              <a:rPr b="0" lang="de-AT" sz="2400" spc="-1" strike="noStrike">
                <a:solidFill>
                  <a:srgbClr val="000000"/>
                </a:solidFill>
                <a:latin typeface="Arial"/>
              </a:rPr>
              <a:t>(nur so kann der Verein leben)</a:t>
            </a:r>
            <a:endParaRPr b="0" lang="de-AT" sz="2400" spc="-1" strike="noStrike">
              <a:latin typeface="Arial"/>
            </a:endParaRPr>
          </a:p>
          <a:p>
            <a:pPr marL="343080" indent="-343080" algn="ctr">
              <a:lnSpc>
                <a:spcPct val="93000"/>
              </a:lnSpc>
              <a:spcAft>
                <a:spcPts val="1426"/>
              </a:spcAft>
              <a:buNone/>
              <a:tabLst>
                <a:tab algn="l" pos="0"/>
              </a:tabLst>
            </a:pPr>
            <a:endParaRPr b="0" lang="de-AT" sz="4400" spc="-1" strike="noStrike">
              <a:latin typeface="Arial"/>
            </a:endParaRPr>
          </a:p>
          <a:p>
            <a:pPr marL="343080" indent="-343080" algn="ctr">
              <a:lnSpc>
                <a:spcPct val="93000"/>
              </a:lnSpc>
              <a:spcAft>
                <a:spcPts val="1426"/>
              </a:spcAft>
              <a:buNone/>
              <a:tabLst>
                <a:tab algn="l" pos="0"/>
              </a:tabLst>
            </a:pPr>
            <a:r>
              <a:rPr b="0" lang="de-AT" sz="4400" spc="-1" strike="noStrike">
                <a:solidFill>
                  <a:srgbClr val="000000"/>
                </a:solidFill>
                <a:latin typeface="Arial"/>
              </a:rPr>
              <a:t>das Präsidium</a:t>
            </a:r>
            <a:endParaRPr b="0" lang="de-AT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</TotalTime>
  <Application>LibreOffice/7.3.7.2$Linux_X86_64 LibreOffice_project/30$Build-2</Application>
  <AppVersion>15.0000</AppVersion>
  <Words>568</Words>
  <Paragraphs>139</Paragraphs>
  <Company>GFL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2017-10-02T20:48:22Z</dcterms:created>
  <dc:creator>Ro Kob</dc:creator>
  <dc:description/>
  <dc:language>de-AT</dc:language>
  <cp:lastModifiedBy/>
  <dcterms:modified xsi:type="dcterms:W3CDTF">2023-11-10T16:13:08Z</dcterms:modified>
  <cp:revision>86</cp:revision>
  <dc:subject/>
  <dc:title>PowerPoint-Präsentation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9</vt:i4>
  </property>
  <property fmtid="{D5CDD505-2E9C-101B-9397-08002B2CF9AE}" pid="3" name="PresentationFormat">
    <vt:lpwstr>Breitbild</vt:lpwstr>
  </property>
  <property fmtid="{D5CDD505-2E9C-101B-9397-08002B2CF9AE}" pid="4" name="Slides">
    <vt:i4>22</vt:i4>
  </property>
</Properties>
</file>