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6"/>
  </p:notesMasterIdLst>
  <p:sldIdLst>
    <p:sldId id="272" r:id="rId2"/>
    <p:sldId id="308" r:id="rId3"/>
    <p:sldId id="366" r:id="rId4"/>
    <p:sldId id="370" r:id="rId5"/>
    <p:sldId id="367" r:id="rId6"/>
    <p:sldId id="369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68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35" r:id="rId29"/>
    <p:sldId id="309" r:id="rId30"/>
    <p:sldId id="310" r:id="rId31"/>
    <p:sldId id="311" r:id="rId32"/>
    <p:sldId id="312" r:id="rId33"/>
    <p:sldId id="345" r:id="rId34"/>
    <p:sldId id="346" r:id="rId35"/>
    <p:sldId id="347" r:id="rId36"/>
    <p:sldId id="334" r:id="rId37"/>
    <p:sldId id="336" r:id="rId38"/>
    <p:sldId id="349" r:id="rId39"/>
    <p:sldId id="337" r:id="rId40"/>
    <p:sldId id="338" r:id="rId41"/>
    <p:sldId id="339" r:id="rId42"/>
    <p:sldId id="343" r:id="rId43"/>
    <p:sldId id="344" r:id="rId44"/>
    <p:sldId id="313" r:id="rId45"/>
    <p:sldId id="350" r:id="rId46"/>
    <p:sldId id="351" r:id="rId47"/>
    <p:sldId id="352" r:id="rId48"/>
    <p:sldId id="353" r:id="rId49"/>
    <p:sldId id="340" r:id="rId50"/>
    <p:sldId id="341" r:id="rId51"/>
    <p:sldId id="348" r:id="rId52"/>
    <p:sldId id="342" r:id="rId53"/>
    <p:sldId id="314" r:id="rId54"/>
    <p:sldId id="321" r:id="rId55"/>
    <p:sldId id="315" r:id="rId56"/>
    <p:sldId id="316" r:id="rId57"/>
    <p:sldId id="318" r:id="rId58"/>
    <p:sldId id="317" r:id="rId59"/>
    <p:sldId id="319" r:id="rId60"/>
    <p:sldId id="320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54" r:id="rId74"/>
    <p:sldId id="355" r:id="rId75"/>
    <p:sldId id="356" r:id="rId76"/>
    <p:sldId id="357" r:id="rId77"/>
    <p:sldId id="409" r:id="rId78"/>
    <p:sldId id="358" r:id="rId79"/>
    <p:sldId id="359" r:id="rId80"/>
    <p:sldId id="360" r:id="rId81"/>
    <p:sldId id="391" r:id="rId82"/>
    <p:sldId id="392" r:id="rId83"/>
    <p:sldId id="393" r:id="rId84"/>
    <p:sldId id="361" r:id="rId85"/>
    <p:sldId id="362" r:id="rId86"/>
    <p:sldId id="363" r:id="rId87"/>
    <p:sldId id="364" r:id="rId88"/>
    <p:sldId id="365" r:id="rId89"/>
    <p:sldId id="394" r:id="rId90"/>
    <p:sldId id="395" r:id="rId91"/>
    <p:sldId id="396" r:id="rId92"/>
    <p:sldId id="397" r:id="rId93"/>
    <p:sldId id="398" r:id="rId94"/>
    <p:sldId id="399" r:id="rId95"/>
    <p:sldId id="400" r:id="rId96"/>
    <p:sldId id="401" r:id="rId97"/>
    <p:sldId id="402" r:id="rId98"/>
    <p:sldId id="403" r:id="rId99"/>
    <p:sldId id="404" r:id="rId100"/>
    <p:sldId id="405" r:id="rId101"/>
    <p:sldId id="406" r:id="rId102"/>
    <p:sldId id="407" r:id="rId103"/>
    <p:sldId id="408" r:id="rId104"/>
    <p:sldId id="410" r:id="rId105"/>
    <p:sldId id="411" r:id="rId106"/>
    <p:sldId id="413" r:id="rId107"/>
    <p:sldId id="414" r:id="rId108"/>
    <p:sldId id="415" r:id="rId109"/>
    <p:sldId id="416" r:id="rId110"/>
    <p:sldId id="417" r:id="rId111"/>
    <p:sldId id="418" r:id="rId112"/>
    <p:sldId id="419" r:id="rId113"/>
    <p:sldId id="420" r:id="rId114"/>
    <p:sldId id="412" r:id="rId1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4660"/>
  </p:normalViewPr>
  <p:slideViewPr>
    <p:cSldViewPr snapToGrid="0">
      <p:cViewPr>
        <p:scale>
          <a:sx n="100" d="100"/>
          <a:sy n="100" d="100"/>
        </p:scale>
        <p:origin x="113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1C312-465B-495A-9511-648A9BAE79AB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85F49-D47C-4673-A4C2-9EDACDC6BF0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871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683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36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29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44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978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835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090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746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119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41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9021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ge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4066784" y="253747"/>
            <a:ext cx="7557369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tabLst>
                <a:tab pos="1318651" algn="l"/>
              </a:tabLst>
              <a:defRPr sz="5600">
                <a:latin typeface="Franklin Gothic Demi" panose="020B0703020102020204" pitchFamily="34" charset="0"/>
              </a:defRPr>
            </a:lvl1pPr>
            <a:lvl2pPr marL="609585" indent="0">
              <a:buNone/>
              <a:defRPr>
                <a:latin typeface="Franklin Gothic Demi" panose="020B0703020102020204" pitchFamily="34" charset="0"/>
              </a:defRPr>
            </a:lvl2pPr>
            <a:lvl3pPr marL="1219170" indent="0">
              <a:buNone/>
              <a:defRPr>
                <a:latin typeface="Franklin Gothic Demi" panose="020B0703020102020204" pitchFamily="34" charset="0"/>
              </a:defRPr>
            </a:lvl3pPr>
            <a:lvl4pPr marL="1828754" indent="0">
              <a:buNone/>
              <a:defRPr>
                <a:latin typeface="Franklin Gothic Demi" panose="020B0703020102020204" pitchFamily="34" charset="0"/>
              </a:defRPr>
            </a:lvl4pPr>
            <a:lvl5pPr marL="2438339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873570" y="1427967"/>
            <a:ext cx="10691109" cy="4959319"/>
          </a:xfrm>
          <a:prstGeom prst="rect">
            <a:avLst/>
          </a:prstGeom>
        </p:spPr>
        <p:txBody>
          <a:bodyPr lIns="0" tIns="0" rIns="0" bIns="0"/>
          <a:lstStyle>
            <a:lvl1pPr marL="479988" marR="0" indent="-479988" algn="l" defTabSz="95997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35C46"/>
              </a:buClr>
              <a:buSzPct val="90000"/>
              <a:buFont typeface="Franklin Gothic Demi" panose="020B0703020102020204" pitchFamily="34" charset="0"/>
              <a:buChar char="►"/>
              <a:tabLst/>
              <a:defRPr sz="3200" baseline="0">
                <a:latin typeface="Franklin Gothic Demi" panose="020B0703020102020204" pitchFamily="34" charset="0"/>
              </a:defRPr>
            </a:lvl1pPr>
            <a:lvl2pPr marL="959976" indent="-479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2667">
                <a:latin typeface="Franklin Gothic Medium" panose="020B0603020102020204" pitchFamily="34" charset="0"/>
              </a:defRPr>
            </a:lvl2pPr>
            <a:lvl3pPr marL="1439964" indent="-479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2400">
                <a:latin typeface="Franklin Gothic Medium" panose="020B0603020102020204" pitchFamily="34" charset="0"/>
              </a:defRPr>
            </a:lvl3pPr>
            <a:lvl4pPr marL="1919952" indent="-479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2133">
                <a:latin typeface="Franklin Gothic Medium" panose="020B0603020102020204" pitchFamily="34" charset="0"/>
              </a:defRPr>
            </a:lvl4pPr>
            <a:lvl5pPr marL="2399940" indent="-4799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2133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0"/>
            <a:endParaRPr lang="de-DE" dirty="0"/>
          </a:p>
        </p:txBody>
      </p:sp>
      <p:sp>
        <p:nvSpPr>
          <p:cNvPr id="17" name="Textfeld 16"/>
          <p:cNvSpPr txBox="1"/>
          <p:nvPr userDrawn="1"/>
        </p:nvSpPr>
        <p:spPr>
          <a:xfrm>
            <a:off x="873570" y="253747"/>
            <a:ext cx="4800533" cy="458709"/>
          </a:xfrm>
          <a:prstGeom prst="rect">
            <a:avLst/>
          </a:prstGeom>
          <a:noFill/>
        </p:spPr>
        <p:txBody>
          <a:bodyPr wrap="square" lIns="0" tIns="48000" rIns="0" bIns="0" rtlCol="0">
            <a:spAutoFit/>
          </a:bodyPr>
          <a:lstStyle/>
          <a:p>
            <a:r>
              <a:rPr lang="de-AT" sz="1333" dirty="0">
                <a:latin typeface="Franklin Gothic Demi" panose="020B0703020102020204" pitchFamily="34" charset="0"/>
              </a:rPr>
              <a:t>ÖSTERREICHISCHES BUNDESHEER</a:t>
            </a:r>
            <a:endParaRPr lang="de-AT" sz="1333" b="0" dirty="0">
              <a:latin typeface="Franklin Gothic Demi" panose="020B0703020102020204" pitchFamily="34" charset="0"/>
            </a:endParaRPr>
          </a:p>
          <a:p>
            <a:r>
              <a:rPr lang="de-AT" sz="1333" dirty="0">
                <a:latin typeface="Franklin Gothic Book" panose="020B0503020102020204" pitchFamily="34" charset="0"/>
              </a:rPr>
              <a:t>Kommando Luftraumüberwachung</a:t>
            </a:r>
            <a:endParaRPr lang="de-DE" sz="1400" dirty="0">
              <a:latin typeface="Franklin Gothic Book" panose="020B0503020102020204" pitchFamily="34" charset="0"/>
            </a:endParaRPr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873569" y="6393548"/>
            <a:ext cx="28448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333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fld id="{7A3E160D-85AF-4FC9-8ED6-8297E1611940}" type="datetimeFigureOut">
              <a:rPr lang="de-DE" smtClean="0"/>
              <a:pPr/>
              <a:t>25.06.2022</a:t>
            </a:fld>
            <a:endParaRPr lang="de-DE" dirty="0"/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493925" y="6392756"/>
            <a:ext cx="319074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333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55128" y="6387286"/>
            <a:ext cx="8728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333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fld id="{38559483-E252-4F7C-9A75-2A969302993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20" y="345823"/>
            <a:ext cx="369792" cy="576000"/>
          </a:xfrm>
          <a:prstGeom prst="rect">
            <a:avLst/>
          </a:prstGeom>
        </p:spPr>
      </p:pic>
      <p:pic>
        <p:nvPicPr>
          <p:cNvPr id="10" name="Picture 14" descr="Logo LRÜ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72" y="345823"/>
            <a:ext cx="440889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362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376151" y="1737631"/>
            <a:ext cx="10079584" cy="1309725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1376150" y="3331087"/>
            <a:ext cx="10218435" cy="8945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feld 15"/>
          <p:cNvSpPr txBox="1"/>
          <p:nvPr userDrawn="1"/>
        </p:nvSpPr>
        <p:spPr>
          <a:xfrm>
            <a:off x="1376152" y="470882"/>
            <a:ext cx="6966113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AT" sz="1400" dirty="0">
                <a:latin typeface="Franklin Gothic Demi" panose="020B0703020102020204" pitchFamily="34" charset="0"/>
              </a:rPr>
              <a:t>ÖSTERREICHISCHES BUNDESHEER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AT" sz="1400" dirty="0">
                <a:latin typeface="Franklin Gothic Book" panose="020B0503020102020204" pitchFamily="34" charset="0"/>
              </a:rPr>
              <a:t>Kommando Luftraumüberwachung</a:t>
            </a:r>
            <a:endParaRPr lang="de-DE" sz="1400" dirty="0">
              <a:latin typeface="Franklin Gothic Book" panose="020B05030201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7" y="6330316"/>
            <a:ext cx="1664981" cy="1368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85" y="6010882"/>
            <a:ext cx="2504137" cy="13700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1" y="542330"/>
            <a:ext cx="597831" cy="698400"/>
          </a:xfrm>
          <a:prstGeom prst="rect">
            <a:avLst/>
          </a:prstGeom>
        </p:spPr>
      </p:pic>
      <p:pic>
        <p:nvPicPr>
          <p:cNvPr id="10" name="Picture 14" descr="Logo LRÜ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09" y="542330"/>
            <a:ext cx="712771" cy="6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0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BD32-1D51-4FC7-A798-2C52BE95A234}" type="datetimeFigureOut">
              <a:rPr lang="de-AT" smtClean="0"/>
              <a:t>25.06.2022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BFF80-6527-4A41-BC09-DC137F9E108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876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AT" dirty="0"/>
              <a:t>TECHNICAL AIRCRAFT RECOVERY &amp;</a:t>
            </a:r>
          </a:p>
          <a:p>
            <a:r>
              <a:rPr lang="de-AT" dirty="0"/>
              <a:t>TECHNICAL CRASH CREW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92C38F-53A0-3609-FD3F-5C2B166C66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8249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AUSTRIAN AIRCRAFT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EUROFIGHTER TYPHOON (EFT)</a:t>
            </a:r>
          </a:p>
          <a:p>
            <a:r>
              <a:rPr lang="de-AT" dirty="0"/>
              <a:t>PILATUS PC7 TRAINER</a:t>
            </a:r>
          </a:p>
          <a:p>
            <a:r>
              <a:rPr lang="de-AT" dirty="0"/>
              <a:t>DIAMOND DA40NG</a:t>
            </a:r>
          </a:p>
          <a:p>
            <a:r>
              <a:rPr lang="de-AT" dirty="0"/>
              <a:t>LOCKHEED C130 HERCULES</a:t>
            </a:r>
          </a:p>
          <a:p>
            <a:r>
              <a:rPr lang="de-AT" dirty="0"/>
              <a:t>PILATUS PC6 PORTER</a:t>
            </a:r>
          </a:p>
          <a:p>
            <a:r>
              <a:rPr lang="de-AT" dirty="0"/>
              <a:t>SIKORSKY S70 BLACK HAWK</a:t>
            </a:r>
          </a:p>
          <a:p>
            <a:r>
              <a:rPr lang="de-AT" dirty="0"/>
              <a:t>AGUSTA-BELL AB212</a:t>
            </a:r>
          </a:p>
          <a:p>
            <a:r>
              <a:rPr lang="de-AT" dirty="0"/>
              <a:t>BELL O-58 KIOWA</a:t>
            </a:r>
          </a:p>
          <a:p>
            <a:r>
              <a:rPr lang="de-AT" dirty="0"/>
              <a:t>SUD AVIATION 316 ALOUETTE III</a:t>
            </a:r>
          </a:p>
          <a:p>
            <a:pPr lvl="1"/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67461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6118D6-7011-56DA-88F5-612FFDC7B3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EFT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0E06B7-9B02-BF59-2F22-6A3C12BCE8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443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D41A825-CDB2-55B7-A86E-87FF02F455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750C79-A7CB-163B-2E21-9BFA78A3FE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26EBDAE-E60D-04F4-3235-E8E4BF63F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0603"/>
            <a:ext cx="85820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0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DEBC827-1AFE-117F-7257-50EFB01D01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9676CB-DBE8-9D49-F33D-098F76CF66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EADA28-DCBA-A3A1-6E58-9C1B97A16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725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81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3850F73-C419-05BC-DC7F-6DFD20CA67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3E2D36-54D0-E3F0-CE84-31391DBCD7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DE1919-811A-435E-B4C6-8E5615572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5275"/>
            <a:ext cx="860107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2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BD41CC2-2807-3631-6428-070CA7F3C8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FC2B9C-9A5E-2074-91A2-B9E445E91F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CAB777-86FB-221B-0E2F-F3251D437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0128"/>
            <a:ext cx="856297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32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EC4A2A-BDD1-CB2B-444B-AD15898470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003E9E-5C7D-F72B-A642-2E97A11C75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470BBAF-5FC1-AD51-8BF6-3F78B7A5F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0128"/>
            <a:ext cx="857250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00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E061626-9B93-F9A3-6205-B52727C6C1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F2A1BC-F2AC-AA66-9FEE-CEB42163F3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8DA439-C9A6-9305-EC1A-22AC8C207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6225"/>
            <a:ext cx="85820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4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EBF8C99-E40C-3EB0-74D6-9427A4E923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5AFAC9-260E-D4AE-D481-1A2715BB4E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7807C2-43CA-4E27-B33D-20A709C33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1937"/>
            <a:ext cx="857250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2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4D4EF46-B12D-274A-C881-48424AD6B1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4AD2C6-D276-EB43-BF14-D119646F5B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06C960-8AFC-BF6B-07F0-0B1D6525E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725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16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FEA1217-28CA-BD1B-DE1F-9DF2ABAC40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653512C-9CFB-FB6D-EEFD-EC088AE09C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E06BB1-60F3-7D72-FED6-509F473CD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201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45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9BA95D6-8590-EF11-942D-29B7C9A01E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3799A5-9FF8-164C-FC30-3B91E291E4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38EB91-0671-F564-6183-D4E253021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106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8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02B5740-4927-9AC0-1D5F-001E6A3AF6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74EFBD-5093-AD8D-32ED-C619CA9B4F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2751D4-91B3-D0C7-41CE-B567975DE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5750"/>
            <a:ext cx="860107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3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5ADF3D2-2998-0779-9D8C-3CA02A65C0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6E719C-DC7B-0F3B-BAFC-9DC1E48EDD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7E22B2-C399-D923-B590-2D5B39C2D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79" y="280987"/>
            <a:ext cx="857250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07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0A558DD-4602-F3CA-01BD-2224DC8343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9667B3-7772-74DB-4690-9A8AE5C870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FF9CF5-D016-83C9-017F-BF43E2450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0512"/>
            <a:ext cx="856297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00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D91C2F9-B3AF-B651-4401-630EDD7BCA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30BD4F-704E-E3A1-AF37-32C266F165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3FD3C7-81FD-28AD-D4D6-318BEC4DF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0107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23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B75EA13-C2A7-0106-1D7D-EEA14B0DE0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325EAE-3500-A8E5-C26E-415CB1B1A6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C52D06-DDC3-2B82-EBE2-D44A84998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201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04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D31859A-D61F-1AE0-F2A2-61FCB82B55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21B34A-CDD5-79BE-73CC-C4515A73E5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2DA7B5-B9C5-DEEF-6975-6A62506ED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915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17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82F9AE2-DB6C-23D0-6D9F-E814F3759F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847E2A-1109-29EC-5D61-4F4BD03ECD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938508B-981E-80EE-4516-A0432D74F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6700"/>
            <a:ext cx="85629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52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B92AAC5-CE5B-B4EF-7AE4-3EDDCC34FB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4979B0-3691-8CA2-14C5-BF11315391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3CEAD3-6DDD-228D-F75D-F8B099949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629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00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5EC0FF6-276E-7FDA-B253-2BDF86E507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EBC65B-0EC1-8E89-2929-5CBC4DF3BC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AD1BB8-E78C-CB7F-D526-970F0EE7A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820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84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44E7BC9-259C-3DF6-E9A5-A2293741CA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126EBE-B4C4-8CB0-0BB1-88F77CC0E53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5E598A4-63A6-AA12-5C83-E5D2F30A8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629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30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0C6F0F4-BCFD-F95B-48E4-F58B4914EF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71A405-EA75-F2CB-0D0A-55D1623E49C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43E3B3-8501-A31B-D188-427EE87C9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0987"/>
            <a:ext cx="856297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1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2763B50-5D60-4EF0-0A2F-625DB37464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455BED3-9D9D-42A6-B6A7-FCAC54E69DC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3FDC02-E306-17AE-222D-564009785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62975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70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51564B2-59E6-5618-96CF-D6ABC222EA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2F1FA5-F87B-90CB-610C-3DCFC2F6CD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1CD01F8-44E7-C483-E252-D1694DDBE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8202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02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A1EC0DE-73CD-3DB7-CD37-3E929200AE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099CBA-4DCC-27FA-7025-AB9B98652B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4FE147-CA6D-DF15-28FB-06FF6EFFE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534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05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EC92714-8997-826E-AE66-584FDB3864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C-130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9570DF-753F-A278-58E2-42D0890955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165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6DB911E-FDA7-AC0B-6E06-F5110BBE05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C130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77BE71-789B-EAA3-55F1-8E3CC10501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31D6233-70DE-AE40-3B1E-7C24256B9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01372"/>
            <a:ext cx="858202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46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EDD1EE8-0640-2DC5-CABB-4B33714AAF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477363-3412-E6D5-85AA-B42A2E4F135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52F2F4-38E9-78DC-CBBF-24EDD62EC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8703"/>
            <a:ext cx="856297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85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D82C240-955B-54CA-D11B-EB6ACFC349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50A549-2FBD-5543-B9AA-E183E990529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DE69B4-A62E-7B6F-3788-40C7B1DA9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290512"/>
            <a:ext cx="856297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52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C55B394-604C-8B11-3445-615AEA681A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AEDD62-EF8B-5723-B66C-EF277E69C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E875FB-2964-EAE7-8031-0C7AB42D1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8703"/>
            <a:ext cx="86106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518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3CBC4C3-E6B9-1856-8AC4-FD8F68BDC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PC-6 PORTER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27D5B-DECA-267E-93C2-35987F1E34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1628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E446454-B5E7-EF6E-87AB-BA5C8CFCBE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861930-629B-A19D-C792-79BE231A2A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A82864-5629-B180-2E7D-F869997C9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8703"/>
            <a:ext cx="86201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04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8A472AF-AF2A-AD91-545A-E16861BA50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6EB5CC-4971-8CED-5DAB-4932D6B45B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6C50F2-7FC0-B276-C9D3-505825955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5750"/>
            <a:ext cx="85820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868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3B75901-6A22-3888-FD61-326F8BB951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AB212 (UH-1N)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7CAD84-6B75-389E-DD3C-F5F8271D4B3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0356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39DAC87-AF1C-3793-8172-8D07B1A714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EA4D66-8DF5-C189-1056-0D488AA4229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72B5AC-0EBA-A454-680A-2A4C44A6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8703"/>
            <a:ext cx="859155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472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AB488C-C4E6-2D76-E4D4-615F3AE649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BE1279-9EEA-5B28-17D7-74A8317DD3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E88B85-EC98-B831-6EF4-6AA6E2BE5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725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04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D5938E-CB1C-50E5-480E-A9CED3E2B1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S70 BLACK HAWK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CFEC90-C36B-C561-A44E-6F50D96013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55934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A591527-ABA8-FE2D-256F-D70BB55FEE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77B2D1-9DE2-BC14-C7EF-9C2D7547A2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CF71749-15E7-6928-C3AB-FF6B5ACA2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1078"/>
            <a:ext cx="858202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986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CE735A2-0F8D-55F6-442C-18E1AFAC8F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OH-58 KIOWA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40F982-FD3A-4CB3-9932-0BAAC70C33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20675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2956507-CBB5-7C12-13F4-A452FB7B21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3CA126-7484-DE16-FAE2-3E4DC8FCB69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131121-247A-43C7-1A84-902100E0E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1078"/>
            <a:ext cx="86487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92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C8A80B8-F041-0453-B1F2-EA8A993E5A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B23EA9-0459-AF4D-017D-4E3A0C7968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59609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0D6CC02-E3A9-8229-F1E9-2B29660109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RED BULL AIRCRAFT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2F8FE-654A-5A65-4586-D529A79B1E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AT" dirty="0"/>
              <a:t>ALPHA JET</a:t>
            </a:r>
          </a:p>
          <a:p>
            <a:r>
              <a:rPr lang="de-AT" dirty="0"/>
              <a:t>AH-1 COBRA</a:t>
            </a:r>
          </a:p>
        </p:txBody>
      </p:sp>
    </p:spTree>
    <p:extLst>
      <p:ext uri="{BB962C8B-B14F-4D97-AF65-F5344CB8AC3E}">
        <p14:creationId xmlns:p14="http://schemas.microsoft.com/office/powerpoint/2010/main" val="31387420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C4F4473-ABCB-1B13-703F-B43B48039E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ALPHA JET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3F27D1-BBCD-E33A-5C2F-C7EF8D84FB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3948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518A6C9-629C-C67C-FDAF-373F4DBA59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EFC66C-330F-3F40-43B5-846BB1F3FF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E08AE2-C0CE-5250-409E-0CCA780CE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290512"/>
            <a:ext cx="85820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90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7318A58-297A-E6AF-AF77-733FC857E4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3757DD-97F3-6EA2-3121-0179C9FB62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EAABBE-8894-06BB-6092-52CBF8550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9653"/>
            <a:ext cx="86106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844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438AED9-5B10-70E2-425C-AE49FC28C5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3A1997-486D-6C25-3E12-0DD82C77223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5F8126-7DA6-C03D-F0EC-6231CF19E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1937"/>
            <a:ext cx="858202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278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5C0E1CA-A7B6-8AF5-D58A-F55991503F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AH-1 COBRA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A0369F-FBF0-3A20-233F-38EB92D87E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31040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E57A996-FF4A-4A14-ABB8-B86C949BBD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4111D1-93EC-DB7D-4C43-167D8C1A35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4A7C02-375B-9C8B-4322-99D559521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6700"/>
            <a:ext cx="85725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327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B2684FF-EE82-DC66-E846-5C373FEEB0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A405B6-6DFA-B7B7-479E-F4FCECEA19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BC9AC3D-53B3-86C6-5981-3DA0FE47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00037"/>
            <a:ext cx="8572500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713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216B70D-C04E-18E7-E94B-01E444A6FE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8DCA68-593A-69C8-86AD-F9F7BFDB859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EB828F-217C-7AA1-C4B2-BD0BD0E2A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725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345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04D745A-403A-E408-8BE3-F664FA897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FOREIGN AIRCRAFT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A73472-92FC-A872-B5E7-2D99F89541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AT" dirty="0"/>
              <a:t>F5 TIGER</a:t>
            </a:r>
          </a:p>
        </p:txBody>
      </p:sp>
    </p:spTree>
    <p:extLst>
      <p:ext uri="{BB962C8B-B14F-4D97-AF65-F5344CB8AC3E}">
        <p14:creationId xmlns:p14="http://schemas.microsoft.com/office/powerpoint/2010/main" val="42189759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A082FEB-F461-1F4F-120E-D00B51377A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F-5 TIGER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5BD1F8-DC65-38B4-20A9-461B4DCFE1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AT" dirty="0"/>
              <a:t>SWITZERLAND</a:t>
            </a:r>
          </a:p>
        </p:txBody>
      </p:sp>
    </p:spTree>
    <p:extLst>
      <p:ext uri="{BB962C8B-B14F-4D97-AF65-F5344CB8AC3E}">
        <p14:creationId xmlns:p14="http://schemas.microsoft.com/office/powerpoint/2010/main" val="21259849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1683979-10D4-B2CC-7952-E8AF6B7721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C06621-D09F-ED8F-DBBC-1D831B446E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CB07BC8-1E9E-B3D5-418A-E1A2ECCFB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1937"/>
            <a:ext cx="858202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275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00E8050-8813-CB14-FE5E-1983C15A8F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E44AED-0DA6-7AB9-E748-E249C813DA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FE6618-8AB3-4EC8-5D4B-7B282AAEB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5750"/>
            <a:ext cx="86201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73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A93FC9D-43B4-B5BB-C5D4-313C242F45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947A8C-5973-9AF7-60AD-0153FB8879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EF9928-7557-3663-24E1-CAD03F0D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17753"/>
            <a:ext cx="859155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536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6C6E7B8-1374-A216-21A4-882BB002EE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BD6002-CCE2-E543-30D7-20FFD9B876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F2667C-BB24-3325-6730-1621B1179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7175"/>
            <a:ext cx="862965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521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D681A34-E979-A926-EB05-CC5D8FC24F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BE1E5-2DC8-F549-993F-1BA8048F7DB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426D6A-4B92-2241-4957-2A736DED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201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988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75EA52F-9B9F-066F-960F-3B11D41EA8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81DB448-CD88-AF38-0B48-C2608EBEEE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0B6745-AE63-F39D-17BC-ABC201B65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17753"/>
            <a:ext cx="86201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799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DD9004E-06A3-C341-A47C-F730218342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F-16 FALCON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BC34B9-6B94-E3E7-A60E-B75EB0290C6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5282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AA52B58-6ABE-9D90-619A-0C280411A4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233970-CD7D-0152-753E-81592B03DE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CE2F395-CC23-C6A0-83F6-B145AABF9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2412"/>
            <a:ext cx="86296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34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EEFC218-67F6-2D0F-A053-2558263145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7BACFB-A4C9-2C65-D511-463B5D3989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501E05-C45A-1662-7290-93C2F4CE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010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278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7B339B8-BDBB-4421-3CCB-6D515630E1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5568BB2-6426-3731-DF0D-D08FD81AC1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0DDE81-3D62-4A74-DD31-6E04A04BD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9178"/>
            <a:ext cx="8601075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57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C661926-7257-9920-DCAA-7D957D3BEF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B911A7-DCA8-32F9-A83A-9E1EB3C75D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926291-757C-E792-F4AE-D37CD73F0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6225"/>
            <a:ext cx="860107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869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5F50B75-48F0-5974-2CA1-C12A100E6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A7F8E0-1D9C-A064-B381-6D6978ACA2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A34791-99C6-B4B3-AD6C-87DDFE364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36803"/>
            <a:ext cx="858202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929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F2589C1-BF9D-9E43-FE41-7F681884E8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BFCCB9-3E26-70BE-1CA1-DDC1E8EE3F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D8F8449-D9B2-F727-FB00-27C61E871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289178"/>
            <a:ext cx="86106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145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BBC3CAB-5823-AB12-C909-01AC59287C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88D0E6-AF85-E331-FF78-0FA07E9D47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CC726A-E408-349D-6A51-01FF2EBDF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08228"/>
            <a:ext cx="861060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385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AAA9890-5C33-0849-6F8F-24B4B36DE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9711FA-2586-377C-C995-488C603F23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6A4840A-9743-D36A-ACE3-FB94A7900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5750"/>
            <a:ext cx="86201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177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52F056E-FDEE-8B3A-36DA-CE321B4F4A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6FEE2E-C34C-5696-D55E-80F0F448E1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E9E192-F781-4FCE-CDEC-1A19C40BA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9653"/>
            <a:ext cx="86106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478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68B25AC-7606-2887-802B-6F01BC77BF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8473E7-79CB-C018-1865-3434A640C3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34D705-0222-0AD0-79EB-9B79C6233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38137"/>
            <a:ext cx="862012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819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CA448BB-C336-8A0C-8E90-EEDF0F681E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MIRAGE 2000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00DBC3-7B46-401B-1B38-7C17EE8C0F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2601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735FEF9-DA5D-E18F-C92B-85981DEA2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4D32C6-9B71-D409-966E-BC00B878E8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83A1B3-44EF-63B5-D528-1D014F9F5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0987"/>
            <a:ext cx="860107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517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571D43D-B99E-3E56-EB7F-8E88EB880A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88E054-7CA6-A976-DCE1-CC0D9CDECD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A1B4403-E2C5-BEFC-F121-1120100D9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9653"/>
            <a:ext cx="859155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771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8FE461E-E33C-8679-0ADB-FA95A2141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TORNADO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70215A-B1FC-2D8C-C02A-5ED07EBC3F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99106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8AEC38F-C3BC-7F9E-A3EC-45C1186454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A32259-2FA9-A4E9-F102-1CF78A4FF6D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FD7BD4B-89B9-BD0B-C5A2-384206FDD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5275"/>
            <a:ext cx="856297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689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DBF042A-7559-53D4-9CB2-DB278E633F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6884EB-F29A-F188-5B7E-E693EC8EA4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772F37-E004-6882-B9A0-BC8A64975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60107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898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7131B99-8356-0AFD-6F67-C1AD41559F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MB339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ECF413-3106-BA60-7B1C-078FBE87453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66573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EA75356-16A8-5F70-6926-174D8663D0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A79E86-3A25-50D6-CC88-F134785979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81718F-2FD0-F4C0-F73C-3AB95BD14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0512"/>
            <a:ext cx="859155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658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D1C83FE-F0AF-7270-7C08-D19A2B3BA8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BDA711-C99F-C281-2D51-F212AC197F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4542DA-6343-77F3-1CD6-4A6F78ACB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308228"/>
            <a:ext cx="858202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013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7A131B-8F3F-6544-0E47-4505B35C17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C-101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4467F-36DE-A808-924B-D969578677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31897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6A9CB85-0C27-E44B-52E8-CDAB987244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6387B5-FEEB-0A21-E27C-170626E5E6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25E2CE8-EAD2-13A6-99FB-01B05833F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8202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336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60B9EA0-E91F-9616-7B49-F7344EA93D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94522D-10C3-EA11-4000-72D5CD785F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F35A29-22A2-5B7D-C3AF-9C8E31BF7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0512"/>
            <a:ext cx="859155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460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3F66AA-3D51-3915-15FE-2CC3A6C5CF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CN235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CCF1C5-F2E7-82E2-799C-1BF106A45A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72298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45AD30E-4DDB-E2AD-DBF3-6CFD3AF462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52227D-5EC9-6625-DFA0-BB90820713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4C8613-C9C5-C1D0-7F80-2EA2866C3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915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555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DBB3AB7-FBC3-C46F-E406-71187AF8E9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F30DCF-1F7F-4D59-A2FF-F866CD414F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30228A-72BA-2042-C917-56A93CDA3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8703"/>
            <a:ext cx="85820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3858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152559C-26D9-FAEA-489E-EBB492BDA4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BFA153-807F-F652-F9F5-A9F3CCA108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F1988E-2095-80D2-C45D-26545D3EA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0603"/>
            <a:ext cx="856297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565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D42F3AC-7612-0290-A32E-82C6AC4C83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5F488A-0277-43BB-E104-97A5D39046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9E009D-4643-CA05-106D-71DEB54AB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8703"/>
            <a:ext cx="859155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208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7F97D4E-A65D-F755-5286-0ACB05527D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JAS-39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D99212-274B-618D-C723-A32D0F2C9C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88415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B068773-7983-1F3F-818D-97213587B1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B219B6-345E-10BA-81B8-6D06AAFDCE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D644BC5-AC3E-ADC4-037E-EF672960F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6297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681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11111BF-8FF5-3133-6DDA-475BB6BA87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13AAEF-90E8-56A6-3811-EE1FA5AF0D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68B190-7755-6E17-E8A7-B6A6A95E2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0128"/>
            <a:ext cx="85534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553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7283DB0-20CB-974B-2D98-D7BAAAFF52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D6D5FE-A48E-25DC-55CA-9A5FFD2ABE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0357664-32E6-8E09-C568-5BA1DCAF9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534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724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2E5D4D0-49F2-3A4E-B626-5C81CA31A2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410E1F-B07C-75E7-8DAC-8546DD3BCE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258657-BE31-AEE6-0691-085D43FE5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725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475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9D18804-2BE4-BB69-1B1A-B52CFA7A4B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F11963-D4D4-9CAB-DFAE-6B51F51D9C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B54DA0-8969-48F7-D65A-75A630520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1535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534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D5411C1-8AE8-DE8A-E18C-F9B6F1223C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DF6F8C-9AA7-7FEF-5D54-B541E970FA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94D8312-17D6-AC73-6B14-9F85C6F9F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629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4100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1B387CB-21EF-5151-EE1F-70A9556808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B87A2B-3D84-3E69-4C6D-5E5E47E1AC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CD3D9B-3EF0-540E-084D-DCDCA3A95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24875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98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AE9C341-0C89-59DF-BFD4-4200BB3FA24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947417-075A-C510-A3E7-B7D04DF8C1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E7BA7B4-094B-3C70-9BEC-91BE81077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344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640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7D16391-57F8-31C1-6144-C3B803BF8D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FAC02B-67C6-CFED-3ACA-57A7066198E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5A08E00-0F9F-4266-4D25-49BEA60CD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6700"/>
            <a:ext cx="855345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417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E966211-D242-6172-D7A5-5A6DB8D2FB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4CC820-5EC1-AB41-707F-AC9F4F773D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9BAE07-1F53-D715-B1FD-08D3A75A0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7175"/>
            <a:ext cx="855345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587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1D56391-FF47-933F-FB9E-0AFF9CF01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MIG-29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E684B1-949D-5359-4248-310DD4B3F2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09512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8F063A6-6E27-9092-AD42-04194A2E6F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9ACAE1-CD26-8D8F-CBDD-5B8E00599B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FA4556-D5B6-F4D1-C8E4-2E90D72C0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60603"/>
            <a:ext cx="86201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466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230E45-A425-BC83-CFEA-97C7B2CC48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69D62E-D765-6AF2-ED19-E738F2CED8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8C2716-4F80-55A7-2B93-FB079EC3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47650"/>
            <a:ext cx="85725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085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A12C867-C2CD-FDCE-3011-865CA7E8A8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D57A96-AB93-7F88-2BC2-680E931BE5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26E5D5-E4DE-DD89-9DF3-696E9539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6225"/>
            <a:ext cx="859155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741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F4A11C4-504A-C904-4C81-C75DA1A9B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RAFALE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B0C1B1-0E46-F75B-758E-341BF94D35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94543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F417E3-5C4F-9CEF-F949-717952E15A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82635C-5A0A-EE2B-C9E6-04B9851A02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2A6588-0C22-6484-FE73-FE8E28FD9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9178"/>
            <a:ext cx="85725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566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0237A40-91F8-7340-2FC4-C812BACB83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9F527D-9F32-D624-7C82-882F3A015F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C6C938-5783-963A-24BA-4B16231F2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9653"/>
            <a:ext cx="858202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128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93BFAAA-C868-5401-19F6-2680913326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A849A-DAAD-1E77-D31D-4777AD29DFF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0BDE10E-2520-1D37-B58D-A60AD234A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0987"/>
            <a:ext cx="854392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770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00ACA3F-DBDD-3364-8BC5-ED314A1766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6E6060-D56B-B619-F488-A8EFA82782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8AAA64-A25D-5D9E-37AE-40359F80D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71462"/>
            <a:ext cx="85725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625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940784A-5E1D-42A5-2EFB-F25E11FE87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AA5D0E-D3F1-3E5A-31AA-2601C4FF4B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60F436-2E77-D850-4B1B-30637D617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0987"/>
            <a:ext cx="859155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232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E16CA11-52E1-FA4A-6429-1BFED4335A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0BE3C3-3CDA-869D-B976-B0A3B9C1B7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4711E4E-F641-4915-4979-DAF6821E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85750"/>
            <a:ext cx="8582025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2417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0775C7-BF7D-B1F2-154D-10DBA1DE28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F82B64-0D0C-625B-9C8E-FB15DD053E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A7D3280-E73B-B0E5-CF4B-CB49C46C4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95275"/>
            <a:ext cx="856297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3477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1E4C768-F547-33A8-6913-233D6FB4B8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7D19C4-CBEA-3294-47C0-570F37959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9F9689-30B1-A46F-4619-FEBB1146C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915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935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5A67642-6243-A61B-AB69-4ED001E2C1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22B224-026D-1C04-BB91-C3982100BA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1AA99C-AB61-67B7-8BAA-0D9777983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53747"/>
            <a:ext cx="857250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0890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961C354-7DFC-7D95-9B83-34A29DCF99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822F5D-2742-7FEB-C534-66863D0CF6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24D844-0423-6D1D-CABE-02E15B497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0" y="232028"/>
            <a:ext cx="85534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41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Breitbild</PresentationFormat>
  <Paragraphs>37</Paragraphs>
  <Slides>114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114</vt:i4>
      </vt:variant>
    </vt:vector>
  </HeadingPairs>
  <TitlesOfParts>
    <vt:vector size="121" baseType="lpstr">
      <vt:lpstr>Arial</vt:lpstr>
      <vt:lpstr>Calibri</vt:lpstr>
      <vt:lpstr>Calibri Light</vt:lpstr>
      <vt:lpstr>Franklin Gothic Book</vt:lpstr>
      <vt:lpstr>Franklin Gothic Demi</vt:lpstr>
      <vt:lpstr>Franklin Gothic Medium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BMLVS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xjtl</dc:creator>
  <cp:lastModifiedBy>Elisabeth Kobenz</cp:lastModifiedBy>
  <cp:revision>106</cp:revision>
  <dcterms:created xsi:type="dcterms:W3CDTF">2022-01-14T11:18:52Z</dcterms:created>
  <dcterms:modified xsi:type="dcterms:W3CDTF">2022-06-25T20:04:00Z</dcterms:modified>
</cp:coreProperties>
</file>